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7" r:id="rId4"/>
  </p:sldMasterIdLst>
  <p:notesMasterIdLst>
    <p:notesMasterId r:id="rId22"/>
  </p:notesMasterIdLst>
  <p:handoutMasterIdLst>
    <p:handoutMasterId r:id="rId23"/>
  </p:handoutMasterIdLst>
  <p:sldIdLst>
    <p:sldId id="2147483647" r:id="rId5"/>
    <p:sldId id="271" r:id="rId6"/>
    <p:sldId id="294" r:id="rId7"/>
    <p:sldId id="2147483591" r:id="rId8"/>
    <p:sldId id="260" r:id="rId9"/>
    <p:sldId id="267" r:id="rId10"/>
    <p:sldId id="272" r:id="rId11"/>
    <p:sldId id="270" r:id="rId12"/>
    <p:sldId id="264" r:id="rId13"/>
    <p:sldId id="297" r:id="rId14"/>
    <p:sldId id="286" r:id="rId15"/>
    <p:sldId id="266" r:id="rId16"/>
    <p:sldId id="262" r:id="rId17"/>
    <p:sldId id="298" r:id="rId18"/>
    <p:sldId id="276" r:id="rId19"/>
    <p:sldId id="279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ocument Guideline" id="{0D268075-F76D-4F8A-80AB-D6B518AD7695}">
          <p14:sldIdLst/>
        </p14:section>
        <p14:section name="Front Page" id="{1CCA5204-5100-4A4D-BEEC-3AF9C39EC664}">
          <p14:sldIdLst>
            <p14:sldId id="2147483647"/>
          </p14:sldIdLst>
        </p14:section>
        <p14:section name="Introduzione" id="{FA3840A6-C838-4380-94B5-F6EE7820B9E9}">
          <p14:sldIdLst>
            <p14:sldId id="271"/>
            <p14:sldId id="294"/>
            <p14:sldId id="2147483591"/>
          </p14:sldIdLst>
        </p14:section>
        <p14:section name="Key Findings" id="{BA365D6E-EC82-4E23-B592-69408ED0E2DA}">
          <p14:sldIdLst>
            <p14:sldId id="260"/>
            <p14:sldId id="267"/>
            <p14:sldId id="272"/>
            <p14:sldId id="270"/>
            <p14:sldId id="264"/>
            <p14:sldId id="297"/>
            <p14:sldId id="286"/>
          </p14:sldIdLst>
        </p14:section>
        <p14:section name="Executive summary" id="{7BEE466F-5902-47E3-897B-70453DC5C414}">
          <p14:sldIdLst>
            <p14:sldId id="266"/>
            <p14:sldId id="262"/>
            <p14:sldId id="298"/>
            <p14:sldId id="276"/>
          </p14:sldIdLst>
        </p14:section>
        <p14:section name="Appendice" id="{651F5971-9DC5-4246-9030-B410B543478B}">
          <p14:sldIdLst>
            <p14:sldId id="279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918C04-BD6D-2561-1DFE-CFF00C3F1300}" name="Celine Baly" initials="CB" userId="S::celine.baly@nielseniq.com::d330c34f-1de9-465d-a059-7c49aa7a4083" providerId="AD"/>
  <p188:author id="{D4E27319-C9A6-5D88-BAFF-DABCB0F0A448}" name="Nathalie Bolle" initials="NB" userId="S::nathalie.bolle@nielseniq.com::11845862-957c-4210-8525-fd135977e85a" providerId="AD"/>
  <p188:author id="{DC5D4F1B-703F-DE92-51C6-AD42A8774E7A}" name="Frank Fonton" initials="" userId="S::Frank.Fonton@nielseniq.com::c5faa745-8d42-46f5-ad4f-c20f93f97cff" providerId="AD"/>
  <p188:author id="{E4B4E4AC-C324-5E91-7579-DCBD752B4EF2}" name="Celine Baly" initials="" userId="S::Celine.Baly@nielseniq.com::d330c34f-1de9-465d-a059-7c49aa7a4083" providerId="AD"/>
  <p188:author id="{57EDE9D8-3BCA-815E-16C1-6E0542D6528D}" name="Amalia Rachmah" initials="AR" userId="S::Amalia.Rachmah@nielseniq.com::bca27a1e-32e9-487b-9cae-4f92073474fa" providerId="AD"/>
  <p188:author id="{4F224ADB-6E84-1AFE-5BFE-A44BBECCD8C4}" name="Amalia Rachmah" initials="AR" userId="S::amalia.rachmah@nielseniq.com::bca27a1e-32e9-487b-9cae-4f92073474fa" providerId="AD"/>
  <p188:author id="{247560DF-E81C-F63E-4BEA-B590781638F0}" name="Ben Fiman" initials="BF" userId="S::Ben.Fiman@nielseniq.com::3459d4d4-561e-44aa-92b2-ebeb122b953d" providerId="AD"/>
  <p188:author id="{64F96CFD-E4E1-5474-9729-FB721FE1A54D}" name="Federica Gozzetti" initials="FG" userId="S::Federica.Gozzetti@nielseniq.com::ad549e1c-f5a4-47da-b384-fd09eeb12f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FA2"/>
    <a:srgbClr val="2C6DF6"/>
    <a:srgbClr val="CB4B7A"/>
    <a:srgbClr val="09106D"/>
    <a:srgbClr val="3743EE"/>
    <a:srgbClr val="9BA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925" autoAdjust="0"/>
  </p:normalViewPr>
  <p:slideViewPr>
    <p:cSldViewPr snapToGrid="0">
      <p:cViewPr varScale="1">
        <p:scale>
          <a:sx n="77" d="100"/>
          <a:sy n="77" d="100"/>
        </p:scale>
        <p:origin x="28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Omnishoppers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AA-4055-867A-19A9DBFDEC4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AA-4055-867A-19A9DBFDEC40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0.57999999999999996</c:v>
                </c:pt>
                <c:pt idx="1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AA-4055-867A-19A9DBFDEC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822895368280951"/>
          <c:y val="9.5946560628891904E-3"/>
          <c:w val="0.74177104631719037"/>
          <c:h val="0.983015461075813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Prima citazione</c:v>
                </c:pt>
              </c:strCache>
            </c:strRef>
          </c:tx>
          <c:spPr>
            <a:solidFill>
              <a:schemeClr val="tx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3A5-4F9A-A767-61B10157EBA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A5-4F9A-A767-61B10157EBA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3A5-4F9A-A767-61B10157EBA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3A5-4F9A-A767-61B10157EBA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3A5-4F9A-A767-61B10157EBA6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3A5-4F9A-A767-61B10157EBA6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D3A5-4F9A-A767-61B10157EBA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3A5-4F9A-A767-61B10157EB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Prodotti a basso impatto ambientale (es. metodi produttivi, imballaggi)</c:v>
                </c:pt>
                <c:pt idx="1">
                  <c:v>Prodotti da agricoltura e allevamenti sostenibili</c:v>
                </c:pt>
                <c:pt idx="2">
                  <c:v>Prodotti etici e responsabili (es. benessere dei lavoratori, benessere animale)</c:v>
                </c:pt>
                <c:pt idx="3">
                  <c:v>Prodotti con certificazioni di qualità e origine (DOP, IGP, STG, IGT, etc.)</c:v>
                </c:pt>
                <c:pt idx="4">
                  <c:v>Prodotti naturali e vegetali (es. vegetariano, vegano, BIO, senza OGM)</c:v>
                </c:pt>
                <c:pt idx="5">
                  <c:v>Prodotti alimentari 'senza' (senza zuccheri aggiunti, senza grassi, etc.)</c:v>
                </c:pt>
                <c:pt idx="6">
                  <c:v>Prodotti alimentari funzionali (ricchi di fibre, integrali, ricchi di proteine, etc.)</c:v>
                </c:pt>
                <c:pt idx="7">
                  <c:v>Prodotti che sostengono cause sociali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64.069999999999993</c:v>
                </c:pt>
                <c:pt idx="1">
                  <c:v>63.8</c:v>
                </c:pt>
                <c:pt idx="2">
                  <c:v>51.6</c:v>
                </c:pt>
                <c:pt idx="3">
                  <c:v>23.67</c:v>
                </c:pt>
                <c:pt idx="4">
                  <c:v>19.87</c:v>
                </c:pt>
                <c:pt idx="5">
                  <c:v>14</c:v>
                </c:pt>
                <c:pt idx="6">
                  <c:v>9.8000000000000007</c:v>
                </c:pt>
                <c:pt idx="7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3A5-4F9A-A767-61B10157EB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155328896"/>
        <c:axId val="155323008"/>
      </c:barChart>
      <c:valAx>
        <c:axId val="155323008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155328896"/>
        <c:crosses val="autoZero"/>
        <c:crossBetween val="between"/>
      </c:valAx>
      <c:catAx>
        <c:axId val="1553288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553230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 anchor="t"/>
    <a:lstStyle/>
    <a:p>
      <a:pPr>
        <a:defRPr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500020505256076E-2"/>
          <c:y val="0"/>
          <c:w val="0.79999993438318062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13-4A7B-A211-F111C87490F9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13-4A7B-A211-F111C87490F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413-4A7B-A211-F111C87490F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413-4A7B-A211-F111C87490F9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64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413-4A7B-A211-F111C8749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500020505256076E-2"/>
          <c:y val="0"/>
          <c:w val="0.79999993438318062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98-4D10-AF08-F8E67E12285D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98-4D10-AF08-F8E67E1228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598-4D10-AF08-F8E67E1228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598-4D10-AF08-F8E67E12285D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47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598-4D10-AF08-F8E67E122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500020505256076E-2"/>
          <c:y val="0"/>
          <c:w val="0.79999993438318062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4D-4EC9-BC23-D93ED3086584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4D-4EC9-BC23-D93ED30865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A4D-4EC9-BC23-D93ED308658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A4D-4EC9-BC23-D93ED3086584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64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4D-4EC9-BC23-D93ED30865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500020505256076E-2"/>
          <c:y val="0"/>
          <c:w val="0.79999993438318062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88-4C1E-AB22-E273B167816F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88-4C1E-AB22-E273B167816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88-4C1E-AB22-E273B167816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C88-4C1E-AB22-E273B167816F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42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C88-4C1E-AB22-E273B16781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500020505256076E-2"/>
          <c:y val="0"/>
          <c:w val="0.79999993438318062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BE-46E5-82DE-34CDD0714B13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BE-46E5-82DE-34CDD0714B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1BE-46E5-82DE-34CDD0714B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1BE-46E5-82DE-34CDD0714B1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67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BE-46E5-82DE-34CDD0714B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822895368280951"/>
          <c:y val="9.5946560628891904E-3"/>
          <c:w val="0.74177104631719037"/>
          <c:h val="0.983015461075813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tx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773-4DE7-9871-04D8741C155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773-4DE7-9871-04D8741C155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773-4DE7-9871-04D8741C155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773-4DE7-9871-04D8741C155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773-4DE7-9871-04D8741C155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D773-4DE7-9871-04D8741C155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D773-4DE7-9871-04D8741C15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Autenticità</c:v>
                </c:pt>
                <c:pt idx="1">
                  <c:v>Specifica zona di produzione</c:v>
                </c:pt>
                <c:pt idx="2">
                  <c:v>Alta qualità</c:v>
                </c:pt>
                <c:pt idx="3">
                  <c:v>Certificazione di un disciplinare di produzione che definisce il metodo produttivo</c:v>
                </c:pt>
                <c:pt idx="4">
                  <c:v>Igiene</c:v>
                </c:pt>
                <c:pt idx="5">
                  <c:v>Ingredienti naturali</c:v>
                </c:pt>
                <c:pt idx="6">
                  <c:v>Ottimo sapore</c:v>
                </c:pt>
                <c:pt idx="7">
                  <c:v>Prodotti salutari</c:v>
                </c:pt>
                <c:pt idx="8">
                  <c:v>Ottimi valori nutrizionali</c:v>
                </c:pt>
                <c:pt idx="9">
                  <c:v>Sostenibilità del processo di produzione alimentare (ambientale, sociale, animale)</c:v>
                </c:pt>
                <c:pt idx="10">
                  <c:v>Versatilità (tanti usi, tante occasioni, ecc.)</c:v>
                </c:pt>
                <c:pt idx="11">
                  <c:v>Innovazione</c:v>
                </c:pt>
                <c:pt idx="12">
                  <c:v>Buon rapporto qualità/prezzo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84.8</c:v>
                </c:pt>
                <c:pt idx="1">
                  <c:v>84.67</c:v>
                </c:pt>
                <c:pt idx="2">
                  <c:v>84.67</c:v>
                </c:pt>
                <c:pt idx="3">
                  <c:v>83</c:v>
                </c:pt>
                <c:pt idx="4">
                  <c:v>76.13</c:v>
                </c:pt>
                <c:pt idx="5">
                  <c:v>76.069999999999993</c:v>
                </c:pt>
                <c:pt idx="6">
                  <c:v>74.930000000000007</c:v>
                </c:pt>
                <c:pt idx="7">
                  <c:v>66</c:v>
                </c:pt>
                <c:pt idx="8">
                  <c:v>64.069999999999993</c:v>
                </c:pt>
                <c:pt idx="9">
                  <c:v>63.27</c:v>
                </c:pt>
                <c:pt idx="10">
                  <c:v>48.53</c:v>
                </c:pt>
                <c:pt idx="11">
                  <c:v>47.13</c:v>
                </c:pt>
                <c:pt idx="12">
                  <c:v>46.87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773-4DE7-9871-04D8741C15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155328896"/>
        <c:axId val="155323008"/>
      </c:barChart>
      <c:valAx>
        <c:axId val="155323008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155328896"/>
        <c:crosses val="autoZero"/>
        <c:crossBetween val="between"/>
      </c:valAx>
      <c:catAx>
        <c:axId val="1553288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553230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 anchor="t"/>
    <a:lstStyle/>
    <a:p>
      <a:pPr>
        <a:defRPr/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135095723210362E-2"/>
          <c:y val="4.3775442321546135E-2"/>
          <c:w val="0.95575232450744763"/>
          <c:h val="0.786747044494780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Relevance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D.O.P.</c:v>
                </c:pt>
                <c:pt idx="1">
                  <c:v>I.G.P.</c:v>
                </c:pt>
                <c:pt idx="2">
                  <c:v>S.T.G.</c:v>
                </c:pt>
              </c:strCache>
            </c:strRef>
          </c:cat>
          <c:val>
            <c:numRef>
              <c:f>Sheet1!$B$2:$B$4</c:f>
              <c:numCache>
                <c:formatCode>_-* #,##0_-;\-* #,##0_-;_-* "-"??_-;_-@_-</c:formatCode>
                <c:ptCount val="3"/>
                <c:pt idx="0">
                  <c:v>82</c:v>
                </c:pt>
                <c:pt idx="1">
                  <c:v>78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B1-4B3A-9F0C-C387E50BDE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03099104"/>
        <c:axId val="1083382495"/>
      </c:barChart>
      <c:catAx>
        <c:axId val="160309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83382495"/>
        <c:crosses val="autoZero"/>
        <c:auto val="1"/>
        <c:lblAlgn val="ctr"/>
        <c:lblOffset val="100"/>
        <c:noMultiLvlLbl val="0"/>
      </c:catAx>
      <c:valAx>
        <c:axId val="1083382495"/>
        <c:scaling>
          <c:orientation val="minMax"/>
          <c:max val="100"/>
          <c:min val="30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160309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BB7D40-1873-90F2-3256-31F1E22FB4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C1534B-65A9-740F-F468-6A7A7D042E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A3EDD-BF4A-413B-A3ED-1F0F1BBC7600}" type="datetimeFigureOut">
              <a:rPr lang="en-ID" smtClean="0"/>
              <a:t>02/12/2025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4D4813-2E17-D444-8162-9D4E3B53E1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A9B374-B7F9-6ADE-0340-58E5210AF8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7F587-5D5A-4C0A-AF00-79697064673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7562435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CF7C-23E5-44CB-8FD9-8C7D9400F476}" type="datetimeFigureOut">
              <a:rPr lang="en-ID" smtClean="0"/>
              <a:t>02/12/2025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EAD2F-F832-4E4F-91FF-D791C4A848F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3778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949E9-6CF5-E6C7-3503-8739C17F9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CD9334-D43F-5203-6803-0621378C52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76CE86-FC40-E5D4-E83B-1A496DA128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4231A-82AF-DBBC-6892-0F7FE4B24B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D0CD5-5BCB-4B48-8FC7-064B0EE9A2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251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B7C3D-BD0D-011E-F3A7-5CE80DAC7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DEABB4-FAF2-8EE0-D4DC-FF4F27AB4B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D504B9-2645-705D-CADE-C6ED884B6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20A0B-4973-601B-5336-1BE7C96BFD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CAF51-95B6-4FC3-9059-9AC86B3DB9D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385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sz="1800" b="0" i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4CAF51-95B6-4FC3-9059-9AC86B3DB9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036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247DC-AA4C-EC0F-0311-AC57ECDC1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D82A67-1E25-7BAD-CE17-1964394D36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1CB814-94DF-F064-A969-0C8421E5C2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25285-50E3-D7BD-2981-0B756779FC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D0CD5-5BCB-4B48-8FC7-064B0EE9A2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396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6A87C-10B8-2FBC-0FB6-41CFA5C00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D463F53-B645-3AD0-0B7F-7AF1D5E61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F88147F3-7757-E7FD-9752-915C3DE686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250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E981A-0B04-AD95-E75F-7A4EC7FB2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3CCD74-1BC5-3D2F-9301-DBEB18C755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1C8E83-5697-A52B-D9B0-ECD4873818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4F49B-6471-97F1-B284-EAE419986A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D0CD5-5BCB-4B48-8FC7-064B0EE9A2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694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CAF51-95B6-4FC3-9059-9AC86B3DB9D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041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D4F2D-9100-AB96-8880-8E77167AB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2B8F39-6324-2C96-DEDF-048FF8101C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AF2672-7BE3-D51F-4002-02976C83E1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D8859-0BB9-BA3F-0328-5EFC077993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D0CD5-5BCB-4B48-8FC7-064B0EE9A2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704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7E7296-944A-A144-A442-6F64D883BE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14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svg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8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svg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8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svg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svg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svg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&amp;I 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0F7EE3C-AA69-5B59-65CC-67EC08E6E4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V="1">
            <a:off x="7469029" y="0"/>
            <a:ext cx="4722972" cy="6858000"/>
          </a:xfrm>
          <a:custGeom>
            <a:avLst/>
            <a:gdLst>
              <a:gd name="connsiteX0" fmla="*/ 0 w 4722972"/>
              <a:gd name="connsiteY0" fmla="*/ 6858000 h 6858000"/>
              <a:gd name="connsiteX1" fmla="*/ 4722972 w 4722972"/>
              <a:gd name="connsiteY1" fmla="*/ 6858000 h 6858000"/>
              <a:gd name="connsiteX2" fmla="*/ 4722972 w 4722972"/>
              <a:gd name="connsiteY2" fmla="*/ 0 h 6858000"/>
              <a:gd name="connsiteX3" fmla="*/ 0 w 4722972"/>
              <a:gd name="connsiteY3" fmla="*/ 0 h 6858000"/>
              <a:gd name="connsiteX4" fmla="*/ 11226 w 4722972"/>
              <a:gd name="connsiteY4" fmla="*/ 8821 h 6858000"/>
              <a:gd name="connsiteX5" fmla="*/ 1624171 w 4722972"/>
              <a:gd name="connsiteY5" fmla="*/ 3429000 h 6858000"/>
              <a:gd name="connsiteX6" fmla="*/ 11226 w 4722972"/>
              <a:gd name="connsiteY6" fmla="*/ 684917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2972" h="6858000">
                <a:moveTo>
                  <a:pt x="0" y="6858000"/>
                </a:moveTo>
                <a:lnTo>
                  <a:pt x="4722972" y="6858000"/>
                </a:lnTo>
                <a:lnTo>
                  <a:pt x="4722972" y="0"/>
                </a:lnTo>
                <a:lnTo>
                  <a:pt x="0" y="0"/>
                </a:lnTo>
                <a:lnTo>
                  <a:pt x="11226" y="8821"/>
                </a:lnTo>
                <a:cubicBezTo>
                  <a:pt x="996292" y="821770"/>
                  <a:pt x="1624171" y="2052060"/>
                  <a:pt x="1624171" y="3429000"/>
                </a:cubicBezTo>
                <a:cubicBezTo>
                  <a:pt x="1624171" y="4805939"/>
                  <a:pt x="996292" y="6036229"/>
                  <a:pt x="11226" y="68491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400" err="1"/>
          </a:p>
        </p:txBody>
      </p:sp>
      <p:sp>
        <p:nvSpPr>
          <p:cNvPr id="9" name="Confidential disclaimer">
            <a:extLst>
              <a:ext uri="{FF2B5EF4-FFF2-40B4-BE49-F238E27FC236}">
                <a16:creationId xmlns:a16="http://schemas.microsoft.com/office/drawing/2014/main" id="{60EB3927-CDFF-ACD9-F0B3-0FEB504E449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0798637" y="6573018"/>
            <a:ext cx="11012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Confidential and proprietary</a:t>
            </a:r>
          </a:p>
        </p:txBody>
      </p:sp>
      <p:sp>
        <p:nvSpPr>
          <p:cNvPr id="8" name="Copyright Line">
            <a:extLst>
              <a:ext uri="{FF2B5EF4-FFF2-40B4-BE49-F238E27FC236}">
                <a16:creationId xmlns:a16="http://schemas.microsoft.com/office/drawing/2014/main" id="{D18F1FC4-106D-3BF8-BC65-D648A021FC0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92100" y="6526850"/>
            <a:ext cx="2268453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rgbClr val="BBBBBB"/>
                </a:solidFill>
              </a:rPr>
              <a:t>© </a:t>
            </a:r>
            <a:fld id="{92E70860-886D-4303-B2B5-BD1295E1FD39}" type="datetimeyyyy">
              <a:rPr lang="en-US" sz="700" smtClean="0">
                <a:solidFill>
                  <a:srgbClr val="BBBBBB"/>
                </a:solidFill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</a:t>
            </a:fld>
            <a:r>
              <a:rPr lang="en-US" sz="700">
                <a:solidFill>
                  <a:srgbClr val="BBBBBB"/>
                </a:solidFill>
              </a:rPr>
              <a:t> Nielsen Consumer LLC. All Rights Reserved.</a:t>
            </a:r>
          </a:p>
        </p:txBody>
      </p:sp>
      <p:sp>
        <p:nvSpPr>
          <p:cNvPr id="24" name="Footer Placeholder">
            <a:extLst>
              <a:ext uri="{FF2B5EF4-FFF2-40B4-BE49-F238E27FC236}">
                <a16:creationId xmlns:a16="http://schemas.microsoft.com/office/drawing/2014/main" id="{0F37A136-F043-61EC-31AE-F924E1D07F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43BF00AE-7CC5-32C1-0689-6671AADCFE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292100" y="5825744"/>
            <a:ext cx="1744664" cy="282957"/>
          </a:xfrm>
        </p:spPr>
        <p:txBody>
          <a:bodyPr/>
          <a:lstStyle>
            <a:lvl1pPr>
              <a:defRPr sz="1200">
                <a:solidFill>
                  <a:srgbClr val="555555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Title/Dept Placeholder">
            <a:extLst>
              <a:ext uri="{FF2B5EF4-FFF2-40B4-BE49-F238E27FC236}">
                <a16:creationId xmlns:a16="http://schemas.microsoft.com/office/drawing/2014/main" id="{D5F64835-3750-3ADF-10C4-07E3A99891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 hasCustomPrompt="1"/>
          </p:nvPr>
        </p:nvSpPr>
        <p:spPr>
          <a:xfrm>
            <a:off x="292100" y="5324241"/>
            <a:ext cx="5577840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rgbClr val="555555"/>
                </a:solidFill>
              </a:defRPr>
            </a:lvl1pPr>
            <a:lvl2pPr marL="457189" indent="0">
              <a:buNone/>
              <a:defRPr sz="1200" b="1">
                <a:solidFill>
                  <a:schemeClr val="bg1"/>
                </a:solidFill>
              </a:defRPr>
            </a:lvl2pPr>
            <a:lvl3pPr marL="914377" indent="0">
              <a:buNone/>
              <a:defRPr sz="1200" b="1">
                <a:solidFill>
                  <a:schemeClr val="bg1"/>
                </a:solidFill>
              </a:defRPr>
            </a:lvl3pPr>
            <a:lvl4pPr marL="1371566" indent="0">
              <a:buNone/>
              <a:defRPr sz="1200" b="1">
                <a:solidFill>
                  <a:schemeClr val="bg1"/>
                </a:solidFill>
              </a:defRPr>
            </a:lvl4pPr>
            <a:lvl5pPr marL="1828754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Solution Name</a:t>
            </a:r>
          </a:p>
        </p:txBody>
      </p:sp>
      <p:sp>
        <p:nvSpPr>
          <p:cNvPr id="11" name="Presenter Name Placeholder">
            <a:extLst>
              <a:ext uri="{FF2B5EF4-FFF2-40B4-BE49-F238E27FC236}">
                <a16:creationId xmlns:a16="http://schemas.microsoft.com/office/drawing/2014/main" id="{19B56EE6-D6BD-8D0B-397C-9543F5EA10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292100" y="4956107"/>
            <a:ext cx="5577840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555555"/>
                </a:solidFill>
              </a:defRPr>
            </a:lvl1pPr>
            <a:lvl2pPr marL="457189" indent="0">
              <a:buNone/>
              <a:defRPr sz="1200" b="1">
                <a:solidFill>
                  <a:schemeClr val="bg1"/>
                </a:solidFill>
              </a:defRPr>
            </a:lvl2pPr>
            <a:lvl3pPr marL="914377" indent="0">
              <a:buNone/>
              <a:defRPr sz="1200" b="1">
                <a:solidFill>
                  <a:schemeClr val="bg1"/>
                </a:solidFill>
              </a:defRPr>
            </a:lvl3pPr>
            <a:lvl4pPr marL="1371566" indent="0">
              <a:buNone/>
              <a:defRPr sz="1200" b="1">
                <a:solidFill>
                  <a:schemeClr val="bg1"/>
                </a:solidFill>
              </a:defRPr>
            </a:lvl4pPr>
            <a:lvl5pPr marL="1828754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Country, Year</a:t>
            </a:r>
          </a:p>
        </p:txBody>
      </p:sp>
      <p:sp>
        <p:nvSpPr>
          <p:cNvPr id="12" name="Subtitle Placeholder">
            <a:extLst>
              <a:ext uri="{FF2B5EF4-FFF2-40B4-BE49-F238E27FC236}">
                <a16:creationId xmlns:a16="http://schemas.microsoft.com/office/drawing/2014/main" id="{ACCF8835-5B66-DD9A-854C-18318BBE5B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292101" y="3878348"/>
            <a:ext cx="5577840" cy="83788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i="1">
                <a:solidFill>
                  <a:srgbClr val="555555"/>
                </a:solidFill>
                <a:latin typeface="Georgia" panose="02040502050405020303" pitchFamily="18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Project Name for Client Name</a:t>
            </a:r>
          </a:p>
        </p:txBody>
      </p:sp>
      <p:sp>
        <p:nvSpPr>
          <p:cNvPr id="13" name="Title Placeholder">
            <a:extLst>
              <a:ext uri="{FF2B5EF4-FFF2-40B4-BE49-F238E27FC236}">
                <a16:creationId xmlns:a16="http://schemas.microsoft.com/office/drawing/2014/main" id="{2511B5FD-A691-DBE3-DB9F-112A28026B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292100" y="1418456"/>
            <a:ext cx="557784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en-US" sz="4400" smtClean="0"/>
            </a:lvl1pPr>
          </a:lstStyle>
          <a:p>
            <a:r>
              <a:rPr lang="en-US">
                <a:latin typeface="+mn-lt"/>
              </a:rPr>
              <a:t>Research Objective</a:t>
            </a:r>
            <a:endParaRPr lang="en-US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29DE8A7F-4567-F33C-D2F8-91299EC607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8"/>
          </p:nvPr>
        </p:nvSpPr>
        <p:spPr>
          <a:xfrm>
            <a:off x="6417622" y="1526496"/>
            <a:ext cx="5482279" cy="3805008"/>
          </a:xfrm>
          <a:custGeom>
            <a:avLst/>
            <a:gdLst>
              <a:gd name="connsiteX0" fmla="*/ 241937 w 3716867"/>
              <a:gd name="connsiteY0" fmla="*/ 0 h 2411650"/>
              <a:gd name="connsiteX1" fmla="*/ 3474930 w 3716867"/>
              <a:gd name="connsiteY1" fmla="*/ 0 h 2411650"/>
              <a:gd name="connsiteX2" fmla="*/ 3716867 w 3716867"/>
              <a:gd name="connsiteY2" fmla="*/ 241937 h 2411650"/>
              <a:gd name="connsiteX3" fmla="*/ 3716867 w 3716867"/>
              <a:gd name="connsiteY3" fmla="*/ 2169713 h 2411650"/>
              <a:gd name="connsiteX4" fmla="*/ 3474930 w 3716867"/>
              <a:gd name="connsiteY4" fmla="*/ 2411650 h 2411650"/>
              <a:gd name="connsiteX5" fmla="*/ 337458 w 3716867"/>
              <a:gd name="connsiteY5" fmla="*/ 2411650 h 2411650"/>
              <a:gd name="connsiteX6" fmla="*/ 241937 w 3716867"/>
              <a:gd name="connsiteY6" fmla="*/ 2411650 h 2411650"/>
              <a:gd name="connsiteX7" fmla="*/ 0 w 3716867"/>
              <a:gd name="connsiteY7" fmla="*/ 2411650 h 2411650"/>
              <a:gd name="connsiteX8" fmla="*/ 0 w 3716867"/>
              <a:gd name="connsiteY8" fmla="*/ 2169713 h 2411650"/>
              <a:gd name="connsiteX9" fmla="*/ 0 w 3716867"/>
              <a:gd name="connsiteY9" fmla="*/ 2074192 h 2411650"/>
              <a:gd name="connsiteX10" fmla="*/ 0 w 3716867"/>
              <a:gd name="connsiteY10" fmla="*/ 241937 h 2411650"/>
              <a:gd name="connsiteX11" fmla="*/ 241937 w 3716867"/>
              <a:gd name="connsiteY11" fmla="*/ 0 h 241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16867" h="2411650">
                <a:moveTo>
                  <a:pt x="241937" y="0"/>
                </a:moveTo>
                <a:lnTo>
                  <a:pt x="3474930" y="0"/>
                </a:lnTo>
                <a:cubicBezTo>
                  <a:pt x="3608548" y="0"/>
                  <a:pt x="3716867" y="108319"/>
                  <a:pt x="3716867" y="241937"/>
                </a:cubicBezTo>
                <a:lnTo>
                  <a:pt x="3716867" y="2169713"/>
                </a:lnTo>
                <a:cubicBezTo>
                  <a:pt x="3716867" y="2303331"/>
                  <a:pt x="3608548" y="2411650"/>
                  <a:pt x="3474930" y="2411650"/>
                </a:cubicBezTo>
                <a:lnTo>
                  <a:pt x="337458" y="2411650"/>
                </a:lnTo>
                <a:lnTo>
                  <a:pt x="241937" y="2411650"/>
                </a:lnTo>
                <a:lnTo>
                  <a:pt x="0" y="2411650"/>
                </a:lnTo>
                <a:lnTo>
                  <a:pt x="0" y="2169713"/>
                </a:lnTo>
                <a:lnTo>
                  <a:pt x="0" y="2074192"/>
                </a:lnTo>
                <a:lnTo>
                  <a:pt x="0" y="241937"/>
                </a:lnTo>
                <a:cubicBezTo>
                  <a:pt x="0" y="108319"/>
                  <a:pt x="108319" y="0"/>
                  <a:pt x="24193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71446" lvl="0" indent="-171446" algn="ctr"/>
            <a:endParaRPr lang="en-US"/>
          </a:p>
        </p:txBody>
      </p:sp>
      <p:sp>
        <p:nvSpPr>
          <p:cNvPr id="15" name="Nielsen wordmark (Orange)" hidden="1">
            <a:extLst>
              <a:ext uri="{FF2B5EF4-FFF2-40B4-BE49-F238E27FC236}">
                <a16:creationId xmlns:a16="http://schemas.microsoft.com/office/drawing/2014/main" id="{C8CE9EBC-4880-44CD-01F3-590D210756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95275" y="428580"/>
            <a:ext cx="2855736" cy="516803"/>
          </a:xfrm>
          <a:custGeom>
            <a:avLst/>
            <a:gdLst>
              <a:gd name="connsiteX0" fmla="*/ 1628098 w 2855736"/>
              <a:gd name="connsiteY0" fmla="*/ 189308 h 516802"/>
              <a:gd name="connsiteX1" fmla="*/ 1598276 w 2855736"/>
              <a:gd name="connsiteY1" fmla="*/ 194730 h 516802"/>
              <a:gd name="connsiteX2" fmla="*/ 1576820 w 2855736"/>
              <a:gd name="connsiteY2" fmla="*/ 209524 h 516802"/>
              <a:gd name="connsiteX3" fmla="*/ 1563188 w 2855736"/>
              <a:gd name="connsiteY3" fmla="*/ 231368 h 516802"/>
              <a:gd name="connsiteX4" fmla="*/ 1563188 w 2855736"/>
              <a:gd name="connsiteY4" fmla="*/ 231290 h 516802"/>
              <a:gd name="connsiteX5" fmla="*/ 1557921 w 2855736"/>
              <a:gd name="connsiteY5" fmla="*/ 254838 h 516802"/>
              <a:gd name="connsiteX6" fmla="*/ 1694015 w 2855736"/>
              <a:gd name="connsiteY6" fmla="*/ 254838 h 516802"/>
              <a:gd name="connsiteX7" fmla="*/ 1678059 w 2855736"/>
              <a:gd name="connsiteY7" fmla="*/ 207201 h 516802"/>
              <a:gd name="connsiteX8" fmla="*/ 1628098 w 2855736"/>
              <a:gd name="connsiteY8" fmla="*/ 189308 h 516802"/>
              <a:gd name="connsiteX9" fmla="*/ 782717 w 2855736"/>
              <a:gd name="connsiteY9" fmla="*/ 189308 h 516802"/>
              <a:gd name="connsiteX10" fmla="*/ 752895 w 2855736"/>
              <a:gd name="connsiteY10" fmla="*/ 194730 h 516802"/>
              <a:gd name="connsiteX11" fmla="*/ 731439 w 2855736"/>
              <a:gd name="connsiteY11" fmla="*/ 209524 h 516802"/>
              <a:gd name="connsiteX12" fmla="*/ 717807 w 2855736"/>
              <a:gd name="connsiteY12" fmla="*/ 231368 h 516802"/>
              <a:gd name="connsiteX13" fmla="*/ 717807 w 2855736"/>
              <a:gd name="connsiteY13" fmla="*/ 231290 h 516802"/>
              <a:gd name="connsiteX14" fmla="*/ 712539 w 2855736"/>
              <a:gd name="connsiteY14" fmla="*/ 254838 h 516802"/>
              <a:gd name="connsiteX15" fmla="*/ 848634 w 2855736"/>
              <a:gd name="connsiteY15" fmla="*/ 254838 h 516802"/>
              <a:gd name="connsiteX16" fmla="*/ 832677 w 2855736"/>
              <a:gd name="connsiteY16" fmla="*/ 207201 h 516802"/>
              <a:gd name="connsiteX17" fmla="*/ 782717 w 2855736"/>
              <a:gd name="connsiteY17" fmla="*/ 189308 h 516802"/>
              <a:gd name="connsiteX18" fmla="*/ 476601 w 2855736"/>
              <a:gd name="connsiteY18" fmla="*/ 124553 h 516802"/>
              <a:gd name="connsiteX19" fmla="*/ 480087 w 2855736"/>
              <a:gd name="connsiteY19" fmla="*/ 124553 h 516802"/>
              <a:gd name="connsiteX20" fmla="*/ 569319 w 2855736"/>
              <a:gd name="connsiteY20" fmla="*/ 124553 h 516802"/>
              <a:gd name="connsiteX21" fmla="*/ 572882 w 2855736"/>
              <a:gd name="connsiteY21" fmla="*/ 124553 h 516802"/>
              <a:gd name="connsiteX22" fmla="*/ 572882 w 2855736"/>
              <a:gd name="connsiteY22" fmla="*/ 128116 h 516802"/>
              <a:gd name="connsiteX23" fmla="*/ 572804 w 2855736"/>
              <a:gd name="connsiteY23" fmla="*/ 466299 h 516802"/>
              <a:gd name="connsiteX24" fmla="*/ 569319 w 2855736"/>
              <a:gd name="connsiteY24" fmla="*/ 466299 h 516802"/>
              <a:gd name="connsiteX25" fmla="*/ 480087 w 2855736"/>
              <a:gd name="connsiteY25" fmla="*/ 466299 h 516802"/>
              <a:gd name="connsiteX26" fmla="*/ 476601 w 2855736"/>
              <a:gd name="connsiteY26" fmla="*/ 466299 h 516802"/>
              <a:gd name="connsiteX27" fmla="*/ 476601 w 2855736"/>
              <a:gd name="connsiteY27" fmla="*/ 127496 h 516802"/>
              <a:gd name="connsiteX28" fmla="*/ 2026544 w 2855736"/>
              <a:gd name="connsiteY28" fmla="*/ 116342 h 516802"/>
              <a:gd name="connsiteX29" fmla="*/ 2113220 w 2855736"/>
              <a:gd name="connsiteY29" fmla="*/ 147093 h 516802"/>
              <a:gd name="connsiteX30" fmla="*/ 2141569 w 2855736"/>
              <a:gd name="connsiteY30" fmla="*/ 242832 h 516802"/>
              <a:gd name="connsiteX31" fmla="*/ 2141569 w 2855736"/>
              <a:gd name="connsiteY31" fmla="*/ 466376 h 516802"/>
              <a:gd name="connsiteX32" fmla="*/ 2045366 w 2855736"/>
              <a:gd name="connsiteY32" fmla="*/ 466376 h 516802"/>
              <a:gd name="connsiteX33" fmla="*/ 2045366 w 2855736"/>
              <a:gd name="connsiteY33" fmla="*/ 254992 h 516802"/>
              <a:gd name="connsiteX34" fmla="*/ 2033050 w 2855736"/>
              <a:gd name="connsiteY34" fmla="*/ 209757 h 516802"/>
              <a:gd name="connsiteX35" fmla="*/ 1999820 w 2855736"/>
              <a:gd name="connsiteY35" fmla="*/ 197983 h 516802"/>
              <a:gd name="connsiteX36" fmla="*/ 1971548 w 2855736"/>
              <a:gd name="connsiteY36" fmla="*/ 202786 h 516802"/>
              <a:gd name="connsiteX37" fmla="*/ 1949472 w 2855736"/>
              <a:gd name="connsiteY37" fmla="*/ 216651 h 516802"/>
              <a:gd name="connsiteX38" fmla="*/ 1935143 w 2855736"/>
              <a:gd name="connsiteY38" fmla="*/ 237022 h 516802"/>
              <a:gd name="connsiteX39" fmla="*/ 1929411 w 2855736"/>
              <a:gd name="connsiteY39" fmla="*/ 262583 h 516802"/>
              <a:gd name="connsiteX40" fmla="*/ 1929411 w 2855736"/>
              <a:gd name="connsiteY40" fmla="*/ 466299 h 516802"/>
              <a:gd name="connsiteX41" fmla="*/ 1833130 w 2855736"/>
              <a:gd name="connsiteY41" fmla="*/ 466299 h 516802"/>
              <a:gd name="connsiteX42" fmla="*/ 1833130 w 2855736"/>
              <a:gd name="connsiteY42" fmla="*/ 124630 h 516802"/>
              <a:gd name="connsiteX43" fmla="*/ 1926855 w 2855736"/>
              <a:gd name="connsiteY43" fmla="*/ 124630 h 516802"/>
              <a:gd name="connsiteX44" fmla="*/ 1926855 w 2855736"/>
              <a:gd name="connsiteY44" fmla="*/ 165063 h 516802"/>
              <a:gd name="connsiteX45" fmla="*/ 1968605 w 2855736"/>
              <a:gd name="connsiteY45" fmla="*/ 130052 h 516802"/>
              <a:gd name="connsiteX46" fmla="*/ 2026544 w 2855736"/>
              <a:gd name="connsiteY46" fmla="*/ 116342 h 516802"/>
              <a:gd name="connsiteX47" fmla="*/ 1272176 w 2855736"/>
              <a:gd name="connsiteY47" fmla="*/ 115490 h 516802"/>
              <a:gd name="connsiteX48" fmla="*/ 1339410 w 2855736"/>
              <a:gd name="connsiteY48" fmla="*/ 123623 h 516802"/>
              <a:gd name="connsiteX49" fmla="*/ 1384258 w 2855736"/>
              <a:gd name="connsiteY49" fmla="*/ 145544 h 516802"/>
              <a:gd name="connsiteX50" fmla="*/ 1397194 w 2855736"/>
              <a:gd name="connsiteY50" fmla="*/ 157860 h 516802"/>
              <a:gd name="connsiteX51" fmla="*/ 1410749 w 2855736"/>
              <a:gd name="connsiteY51" fmla="*/ 178696 h 516802"/>
              <a:gd name="connsiteX52" fmla="*/ 1415319 w 2855736"/>
              <a:gd name="connsiteY52" fmla="*/ 189695 h 516802"/>
              <a:gd name="connsiteX53" fmla="*/ 1416171 w 2855736"/>
              <a:gd name="connsiteY53" fmla="*/ 192174 h 516802"/>
              <a:gd name="connsiteX54" fmla="*/ 1422755 w 2855736"/>
              <a:gd name="connsiteY54" fmla="*/ 222847 h 516802"/>
              <a:gd name="connsiteX55" fmla="*/ 1423065 w 2855736"/>
              <a:gd name="connsiteY55" fmla="*/ 226643 h 516802"/>
              <a:gd name="connsiteX56" fmla="*/ 1335382 w 2855736"/>
              <a:gd name="connsiteY56" fmla="*/ 226643 h 516802"/>
              <a:gd name="connsiteX57" fmla="*/ 1333058 w 2855736"/>
              <a:gd name="connsiteY57" fmla="*/ 218432 h 516802"/>
              <a:gd name="connsiteX58" fmla="*/ 1318109 w 2855736"/>
              <a:gd name="connsiteY58" fmla="*/ 198835 h 516802"/>
              <a:gd name="connsiteX59" fmla="*/ 1274035 w 2855736"/>
              <a:gd name="connsiteY59" fmla="*/ 188688 h 516802"/>
              <a:gd name="connsiteX60" fmla="*/ 1245220 w 2855736"/>
              <a:gd name="connsiteY60" fmla="*/ 191477 h 516802"/>
              <a:gd name="connsiteX61" fmla="*/ 1227870 w 2855736"/>
              <a:gd name="connsiteY61" fmla="*/ 198293 h 516802"/>
              <a:gd name="connsiteX62" fmla="*/ 1219504 w 2855736"/>
              <a:gd name="connsiteY62" fmla="*/ 207123 h 516802"/>
              <a:gd name="connsiteX63" fmla="*/ 1217025 w 2855736"/>
              <a:gd name="connsiteY63" fmla="*/ 216418 h 516802"/>
              <a:gd name="connsiteX64" fmla="*/ 1225469 w 2855736"/>
              <a:gd name="connsiteY64" fmla="*/ 236867 h 516802"/>
              <a:gd name="connsiteX65" fmla="*/ 1262494 w 2855736"/>
              <a:gd name="connsiteY65" fmla="*/ 248641 h 516802"/>
              <a:gd name="connsiteX66" fmla="*/ 1304553 w 2855736"/>
              <a:gd name="connsiteY66" fmla="*/ 255612 h 516802"/>
              <a:gd name="connsiteX67" fmla="*/ 1365513 w 2855736"/>
              <a:gd name="connsiteY67" fmla="*/ 270484 h 516802"/>
              <a:gd name="connsiteX68" fmla="*/ 1403313 w 2855736"/>
              <a:gd name="connsiteY68" fmla="*/ 293179 h 516802"/>
              <a:gd name="connsiteX69" fmla="*/ 1423375 w 2855736"/>
              <a:gd name="connsiteY69" fmla="*/ 325635 h 516802"/>
              <a:gd name="connsiteX70" fmla="*/ 1423375 w 2855736"/>
              <a:gd name="connsiteY70" fmla="*/ 325712 h 516802"/>
              <a:gd name="connsiteX71" fmla="*/ 1428952 w 2855736"/>
              <a:gd name="connsiteY71" fmla="*/ 368159 h 516802"/>
              <a:gd name="connsiteX72" fmla="*/ 1391927 w 2855736"/>
              <a:gd name="connsiteY72" fmla="*/ 446392 h 516802"/>
              <a:gd name="connsiteX73" fmla="*/ 1279534 w 2855736"/>
              <a:gd name="connsiteY73" fmla="*/ 475516 h 516802"/>
              <a:gd name="connsiteX74" fmla="*/ 1221828 w 2855736"/>
              <a:gd name="connsiteY74" fmla="*/ 470017 h 516802"/>
              <a:gd name="connsiteX75" fmla="*/ 1172255 w 2855736"/>
              <a:gd name="connsiteY75" fmla="*/ 450730 h 516802"/>
              <a:gd name="connsiteX76" fmla="*/ 1136081 w 2855736"/>
              <a:gd name="connsiteY76" fmla="*/ 413937 h 516802"/>
              <a:gd name="connsiteX77" fmla="*/ 1120280 w 2855736"/>
              <a:gd name="connsiteY77" fmla="*/ 360336 h 516802"/>
              <a:gd name="connsiteX78" fmla="*/ 1213230 w 2855736"/>
              <a:gd name="connsiteY78" fmla="*/ 360336 h 516802"/>
              <a:gd name="connsiteX79" fmla="*/ 1233911 w 2855736"/>
              <a:gd name="connsiteY79" fmla="*/ 391087 h 516802"/>
              <a:gd name="connsiteX80" fmla="*/ 1278295 w 2855736"/>
              <a:gd name="connsiteY80" fmla="*/ 399685 h 516802"/>
              <a:gd name="connsiteX81" fmla="*/ 1322059 w 2855736"/>
              <a:gd name="connsiteY81" fmla="*/ 392171 h 516802"/>
              <a:gd name="connsiteX82" fmla="*/ 1333988 w 2855736"/>
              <a:gd name="connsiteY82" fmla="*/ 369398 h 516802"/>
              <a:gd name="connsiteX83" fmla="*/ 1326319 w 2855736"/>
              <a:gd name="connsiteY83" fmla="*/ 349492 h 516802"/>
              <a:gd name="connsiteX84" fmla="*/ 1295568 w 2855736"/>
              <a:gd name="connsiteY84" fmla="*/ 337253 h 516802"/>
              <a:gd name="connsiteX85" fmla="*/ 1247467 w 2855736"/>
              <a:gd name="connsiteY85" fmla="*/ 329585 h 516802"/>
              <a:gd name="connsiteX86" fmla="*/ 1155678 w 2855736"/>
              <a:gd name="connsiteY86" fmla="*/ 296045 h 516802"/>
              <a:gd name="connsiteX87" fmla="*/ 1124695 w 2855736"/>
              <a:gd name="connsiteY87" fmla="*/ 222847 h 516802"/>
              <a:gd name="connsiteX88" fmla="*/ 1135617 w 2855736"/>
              <a:gd name="connsiteY88" fmla="*/ 177844 h 516802"/>
              <a:gd name="connsiteX89" fmla="*/ 1166290 w 2855736"/>
              <a:gd name="connsiteY89" fmla="*/ 144150 h 516802"/>
              <a:gd name="connsiteX90" fmla="*/ 1212920 w 2855736"/>
              <a:gd name="connsiteY90" fmla="*/ 122926 h 516802"/>
              <a:gd name="connsiteX91" fmla="*/ 1272176 w 2855736"/>
              <a:gd name="connsiteY91" fmla="*/ 115490 h 516802"/>
              <a:gd name="connsiteX92" fmla="*/ 1629957 w 2855736"/>
              <a:gd name="connsiteY92" fmla="*/ 115335 h 516802"/>
              <a:gd name="connsiteX93" fmla="*/ 1747616 w 2855736"/>
              <a:gd name="connsiteY93" fmla="*/ 160493 h 516802"/>
              <a:gd name="connsiteX94" fmla="*/ 1787043 w 2855736"/>
              <a:gd name="connsiteY94" fmla="*/ 281328 h 516802"/>
              <a:gd name="connsiteX95" fmla="*/ 1787043 w 2855736"/>
              <a:gd name="connsiteY95" fmla="*/ 320522 h 516802"/>
              <a:gd name="connsiteX96" fmla="*/ 1556526 w 2855736"/>
              <a:gd name="connsiteY96" fmla="*/ 320522 h 516802"/>
              <a:gd name="connsiteX97" fmla="*/ 1575968 w 2855736"/>
              <a:gd name="connsiteY97" fmla="*/ 377454 h 516802"/>
              <a:gd name="connsiteX98" fmla="*/ 1630654 w 2855736"/>
              <a:gd name="connsiteY98" fmla="*/ 398833 h 516802"/>
              <a:gd name="connsiteX99" fmla="*/ 1688825 w 2855736"/>
              <a:gd name="connsiteY99" fmla="*/ 360181 h 516802"/>
              <a:gd name="connsiteX100" fmla="*/ 1688903 w 2855736"/>
              <a:gd name="connsiteY100" fmla="*/ 360181 h 516802"/>
              <a:gd name="connsiteX101" fmla="*/ 1782937 w 2855736"/>
              <a:gd name="connsiteY101" fmla="*/ 360181 h 516802"/>
              <a:gd name="connsiteX102" fmla="*/ 1737082 w 2855736"/>
              <a:gd name="connsiteY102" fmla="*/ 445540 h 516802"/>
              <a:gd name="connsiteX103" fmla="*/ 1630034 w 2855736"/>
              <a:gd name="connsiteY103" fmla="*/ 475284 h 516802"/>
              <a:gd name="connsiteX104" fmla="*/ 1502848 w 2855736"/>
              <a:gd name="connsiteY104" fmla="*/ 428267 h 516802"/>
              <a:gd name="connsiteX105" fmla="*/ 1460168 w 2855736"/>
              <a:gd name="connsiteY105" fmla="*/ 295890 h 516802"/>
              <a:gd name="connsiteX106" fmla="*/ 1472484 w 2855736"/>
              <a:gd name="connsiteY106" fmla="*/ 219826 h 516802"/>
              <a:gd name="connsiteX107" fmla="*/ 1507340 w 2855736"/>
              <a:gd name="connsiteY107" fmla="*/ 162894 h 516802"/>
              <a:gd name="connsiteX108" fmla="*/ 1561174 w 2855736"/>
              <a:gd name="connsiteY108" fmla="*/ 127341 h 516802"/>
              <a:gd name="connsiteX109" fmla="*/ 1629957 w 2855736"/>
              <a:gd name="connsiteY109" fmla="*/ 115335 h 516802"/>
              <a:gd name="connsiteX110" fmla="*/ 784576 w 2855736"/>
              <a:gd name="connsiteY110" fmla="*/ 115335 h 516802"/>
              <a:gd name="connsiteX111" fmla="*/ 902235 w 2855736"/>
              <a:gd name="connsiteY111" fmla="*/ 160493 h 516802"/>
              <a:gd name="connsiteX112" fmla="*/ 941661 w 2855736"/>
              <a:gd name="connsiteY112" fmla="*/ 281328 h 516802"/>
              <a:gd name="connsiteX113" fmla="*/ 941661 w 2855736"/>
              <a:gd name="connsiteY113" fmla="*/ 320522 h 516802"/>
              <a:gd name="connsiteX114" fmla="*/ 711145 w 2855736"/>
              <a:gd name="connsiteY114" fmla="*/ 320522 h 516802"/>
              <a:gd name="connsiteX115" fmla="*/ 730587 w 2855736"/>
              <a:gd name="connsiteY115" fmla="*/ 377454 h 516802"/>
              <a:gd name="connsiteX116" fmla="*/ 785273 w 2855736"/>
              <a:gd name="connsiteY116" fmla="*/ 398833 h 516802"/>
              <a:gd name="connsiteX117" fmla="*/ 843444 w 2855736"/>
              <a:gd name="connsiteY117" fmla="*/ 360181 h 516802"/>
              <a:gd name="connsiteX118" fmla="*/ 843522 w 2855736"/>
              <a:gd name="connsiteY118" fmla="*/ 360181 h 516802"/>
              <a:gd name="connsiteX119" fmla="*/ 937556 w 2855736"/>
              <a:gd name="connsiteY119" fmla="*/ 360181 h 516802"/>
              <a:gd name="connsiteX120" fmla="*/ 891701 w 2855736"/>
              <a:gd name="connsiteY120" fmla="*/ 445540 h 516802"/>
              <a:gd name="connsiteX121" fmla="*/ 784653 w 2855736"/>
              <a:gd name="connsiteY121" fmla="*/ 475284 h 516802"/>
              <a:gd name="connsiteX122" fmla="*/ 657467 w 2855736"/>
              <a:gd name="connsiteY122" fmla="*/ 428267 h 516802"/>
              <a:gd name="connsiteX123" fmla="*/ 614787 w 2855736"/>
              <a:gd name="connsiteY123" fmla="*/ 295890 h 516802"/>
              <a:gd name="connsiteX124" fmla="*/ 627103 w 2855736"/>
              <a:gd name="connsiteY124" fmla="*/ 219826 h 516802"/>
              <a:gd name="connsiteX125" fmla="*/ 661959 w 2855736"/>
              <a:gd name="connsiteY125" fmla="*/ 162894 h 516802"/>
              <a:gd name="connsiteX126" fmla="*/ 715793 w 2855736"/>
              <a:gd name="connsiteY126" fmla="*/ 127341 h 516802"/>
              <a:gd name="connsiteX127" fmla="*/ 784576 w 2855736"/>
              <a:gd name="connsiteY127" fmla="*/ 115335 h 516802"/>
              <a:gd name="connsiteX128" fmla="*/ 2576886 w 2855736"/>
              <a:gd name="connsiteY128" fmla="*/ 97288 h 516802"/>
              <a:gd name="connsiteX129" fmla="*/ 2435834 w 2855736"/>
              <a:gd name="connsiteY129" fmla="*/ 238339 h 516802"/>
              <a:gd name="connsiteX130" fmla="*/ 2576886 w 2855736"/>
              <a:gd name="connsiteY130" fmla="*/ 379391 h 516802"/>
              <a:gd name="connsiteX131" fmla="*/ 2717938 w 2855736"/>
              <a:gd name="connsiteY131" fmla="*/ 238339 h 516802"/>
              <a:gd name="connsiteX132" fmla="*/ 2576886 w 2855736"/>
              <a:gd name="connsiteY132" fmla="*/ 97288 h 516802"/>
              <a:gd name="connsiteX133" fmla="*/ 2196642 w 2855736"/>
              <a:gd name="connsiteY133" fmla="*/ 10456 h 516802"/>
              <a:gd name="connsiteX134" fmla="*/ 2290522 w 2855736"/>
              <a:gd name="connsiteY134" fmla="*/ 10456 h 516802"/>
              <a:gd name="connsiteX135" fmla="*/ 2290522 w 2855736"/>
              <a:gd name="connsiteY135" fmla="*/ 466298 h 516802"/>
              <a:gd name="connsiteX136" fmla="*/ 2196642 w 2855736"/>
              <a:gd name="connsiteY136" fmla="*/ 466298 h 516802"/>
              <a:gd name="connsiteX137" fmla="*/ 986665 w 2855736"/>
              <a:gd name="connsiteY137" fmla="*/ 10456 h 516802"/>
              <a:gd name="connsiteX138" fmla="*/ 1080545 w 2855736"/>
              <a:gd name="connsiteY138" fmla="*/ 10456 h 516802"/>
              <a:gd name="connsiteX139" fmla="*/ 1080545 w 2855736"/>
              <a:gd name="connsiteY139" fmla="*/ 475593 h 516802"/>
              <a:gd name="connsiteX140" fmla="*/ 1065905 w 2855736"/>
              <a:gd name="connsiteY140" fmla="*/ 475593 h 516802"/>
              <a:gd name="connsiteX141" fmla="*/ 986665 w 2855736"/>
              <a:gd name="connsiteY141" fmla="*/ 394107 h 516802"/>
              <a:gd name="connsiteX142" fmla="*/ 476601 w 2855736"/>
              <a:gd name="connsiteY142" fmla="*/ 10456 h 516802"/>
              <a:gd name="connsiteX143" fmla="*/ 480087 w 2855736"/>
              <a:gd name="connsiteY143" fmla="*/ 10456 h 516802"/>
              <a:gd name="connsiteX144" fmla="*/ 569319 w 2855736"/>
              <a:gd name="connsiteY144" fmla="*/ 10456 h 516802"/>
              <a:gd name="connsiteX145" fmla="*/ 572882 w 2855736"/>
              <a:gd name="connsiteY145" fmla="*/ 10456 h 516802"/>
              <a:gd name="connsiteX146" fmla="*/ 572882 w 2855736"/>
              <a:gd name="connsiteY146" fmla="*/ 81330 h 516802"/>
              <a:gd name="connsiteX147" fmla="*/ 572882 w 2855736"/>
              <a:gd name="connsiteY147" fmla="*/ 84893 h 516802"/>
              <a:gd name="connsiteX148" fmla="*/ 569319 w 2855736"/>
              <a:gd name="connsiteY148" fmla="*/ 84893 h 516802"/>
              <a:gd name="connsiteX149" fmla="*/ 480087 w 2855736"/>
              <a:gd name="connsiteY149" fmla="*/ 84893 h 516802"/>
              <a:gd name="connsiteX150" fmla="*/ 476601 w 2855736"/>
              <a:gd name="connsiteY150" fmla="*/ 84893 h 516802"/>
              <a:gd name="connsiteX151" fmla="*/ 476601 w 2855736"/>
              <a:gd name="connsiteY151" fmla="*/ 81330 h 516802"/>
              <a:gd name="connsiteX152" fmla="*/ 58559 w 2855736"/>
              <a:gd name="connsiteY152" fmla="*/ 6331 h 516802"/>
              <a:gd name="connsiteX153" fmla="*/ 82648 w 2855736"/>
              <a:gd name="connsiteY153" fmla="*/ 20990 h 516802"/>
              <a:gd name="connsiteX154" fmla="*/ 326565 w 2855736"/>
              <a:gd name="connsiteY154" fmla="*/ 298911 h 516802"/>
              <a:gd name="connsiteX155" fmla="*/ 326565 w 2855736"/>
              <a:gd name="connsiteY155" fmla="*/ 10456 h 516802"/>
              <a:gd name="connsiteX156" fmla="*/ 421064 w 2855736"/>
              <a:gd name="connsiteY156" fmla="*/ 10456 h 516802"/>
              <a:gd name="connsiteX157" fmla="*/ 421064 w 2855736"/>
              <a:gd name="connsiteY157" fmla="*/ 424781 h 516802"/>
              <a:gd name="connsiteX158" fmla="*/ 390545 w 2855736"/>
              <a:gd name="connsiteY158" fmla="*/ 469397 h 516802"/>
              <a:gd name="connsiteX159" fmla="*/ 373814 w 2855736"/>
              <a:gd name="connsiteY159" fmla="*/ 472495 h 516802"/>
              <a:gd name="connsiteX160" fmla="*/ 338416 w 2855736"/>
              <a:gd name="connsiteY160" fmla="*/ 456461 h 516802"/>
              <a:gd name="connsiteX161" fmla="*/ 94499 w 2855736"/>
              <a:gd name="connsiteY161" fmla="*/ 178541 h 516802"/>
              <a:gd name="connsiteX162" fmla="*/ 94499 w 2855736"/>
              <a:gd name="connsiteY162" fmla="*/ 466298 h 516802"/>
              <a:gd name="connsiteX163" fmla="*/ 0 w 2855736"/>
              <a:gd name="connsiteY163" fmla="*/ 466298 h 516802"/>
              <a:gd name="connsiteX164" fmla="*/ 0 w 2855736"/>
              <a:gd name="connsiteY164" fmla="*/ 52748 h 516802"/>
              <a:gd name="connsiteX165" fmla="*/ 30519 w 2855736"/>
              <a:gd name="connsiteY165" fmla="*/ 8055 h 516802"/>
              <a:gd name="connsiteX166" fmla="*/ 58559 w 2855736"/>
              <a:gd name="connsiteY166" fmla="*/ 6331 h 516802"/>
              <a:gd name="connsiteX167" fmla="*/ 2576886 w 2855736"/>
              <a:gd name="connsiteY167" fmla="*/ 0 h 516802"/>
              <a:gd name="connsiteX168" fmla="*/ 2815303 w 2855736"/>
              <a:gd name="connsiteY168" fmla="*/ 238417 h 516802"/>
              <a:gd name="connsiteX169" fmla="*/ 2775489 w 2855736"/>
              <a:gd name="connsiteY169" fmla="*/ 370096 h 516802"/>
              <a:gd name="connsiteX170" fmla="*/ 2775412 w 2855736"/>
              <a:gd name="connsiteY170" fmla="*/ 370096 h 516802"/>
              <a:gd name="connsiteX171" fmla="*/ 2855736 w 2855736"/>
              <a:gd name="connsiteY171" fmla="*/ 450420 h 516802"/>
              <a:gd name="connsiteX172" fmla="*/ 2789354 w 2855736"/>
              <a:gd name="connsiteY172" fmla="*/ 516802 h 516802"/>
              <a:gd name="connsiteX173" fmla="*/ 2709108 w 2855736"/>
              <a:gd name="connsiteY173" fmla="*/ 436555 h 516802"/>
              <a:gd name="connsiteX174" fmla="*/ 2576886 w 2855736"/>
              <a:gd name="connsiteY174" fmla="*/ 476756 h 516802"/>
              <a:gd name="connsiteX175" fmla="*/ 2338469 w 2855736"/>
              <a:gd name="connsiteY175" fmla="*/ 238417 h 516802"/>
              <a:gd name="connsiteX176" fmla="*/ 2576886 w 2855736"/>
              <a:gd name="connsiteY176" fmla="*/ 0 h 51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2855736" h="516802">
                <a:moveTo>
                  <a:pt x="1628098" y="189308"/>
                </a:moveTo>
                <a:cubicBezTo>
                  <a:pt x="1616711" y="189308"/>
                  <a:pt x="1606719" y="191089"/>
                  <a:pt x="1598276" y="194730"/>
                </a:cubicBezTo>
                <a:cubicBezTo>
                  <a:pt x="1589833" y="198370"/>
                  <a:pt x="1582630" y="203328"/>
                  <a:pt x="1576820" y="209524"/>
                </a:cubicBezTo>
                <a:cubicBezTo>
                  <a:pt x="1571011" y="215798"/>
                  <a:pt x="1566441" y="223157"/>
                  <a:pt x="1563188" y="231368"/>
                </a:cubicBezTo>
                <a:lnTo>
                  <a:pt x="1563188" y="231290"/>
                </a:lnTo>
                <a:cubicBezTo>
                  <a:pt x="1560399" y="238571"/>
                  <a:pt x="1558618" y="246472"/>
                  <a:pt x="1557921" y="254838"/>
                </a:cubicBezTo>
                <a:lnTo>
                  <a:pt x="1694015" y="254838"/>
                </a:lnTo>
                <a:cubicBezTo>
                  <a:pt x="1693473" y="234621"/>
                  <a:pt x="1688128" y="218587"/>
                  <a:pt x="1678059" y="207201"/>
                </a:cubicBezTo>
                <a:cubicBezTo>
                  <a:pt x="1667524" y="195349"/>
                  <a:pt x="1650716" y="189308"/>
                  <a:pt x="1628098" y="189308"/>
                </a:cubicBezTo>
                <a:close/>
                <a:moveTo>
                  <a:pt x="782717" y="189308"/>
                </a:moveTo>
                <a:cubicBezTo>
                  <a:pt x="771330" y="189308"/>
                  <a:pt x="761338" y="191089"/>
                  <a:pt x="752895" y="194730"/>
                </a:cubicBezTo>
                <a:cubicBezTo>
                  <a:pt x="744452" y="198370"/>
                  <a:pt x="737249" y="203328"/>
                  <a:pt x="731439" y="209524"/>
                </a:cubicBezTo>
                <a:cubicBezTo>
                  <a:pt x="725630" y="215798"/>
                  <a:pt x="721060" y="223157"/>
                  <a:pt x="717807" y="231368"/>
                </a:cubicBezTo>
                <a:lnTo>
                  <a:pt x="717807" y="231290"/>
                </a:lnTo>
                <a:cubicBezTo>
                  <a:pt x="715018" y="238571"/>
                  <a:pt x="713237" y="246472"/>
                  <a:pt x="712539" y="254838"/>
                </a:cubicBezTo>
                <a:lnTo>
                  <a:pt x="848634" y="254838"/>
                </a:lnTo>
                <a:cubicBezTo>
                  <a:pt x="848092" y="234621"/>
                  <a:pt x="842747" y="218587"/>
                  <a:pt x="832677" y="207201"/>
                </a:cubicBezTo>
                <a:cubicBezTo>
                  <a:pt x="822143" y="195349"/>
                  <a:pt x="805335" y="189308"/>
                  <a:pt x="782717" y="189308"/>
                </a:cubicBezTo>
                <a:close/>
                <a:moveTo>
                  <a:pt x="476601" y="124553"/>
                </a:moveTo>
                <a:lnTo>
                  <a:pt x="480087" y="124553"/>
                </a:lnTo>
                <a:lnTo>
                  <a:pt x="569319" y="124553"/>
                </a:lnTo>
                <a:lnTo>
                  <a:pt x="572882" y="124553"/>
                </a:lnTo>
                <a:lnTo>
                  <a:pt x="572882" y="128116"/>
                </a:lnTo>
                <a:lnTo>
                  <a:pt x="572804" y="466299"/>
                </a:lnTo>
                <a:lnTo>
                  <a:pt x="569319" y="466299"/>
                </a:lnTo>
                <a:lnTo>
                  <a:pt x="480087" y="466299"/>
                </a:lnTo>
                <a:lnTo>
                  <a:pt x="476601" y="466299"/>
                </a:lnTo>
                <a:lnTo>
                  <a:pt x="476601" y="127496"/>
                </a:lnTo>
                <a:close/>
                <a:moveTo>
                  <a:pt x="2026544" y="116342"/>
                </a:moveTo>
                <a:cubicBezTo>
                  <a:pt x="2065195" y="116342"/>
                  <a:pt x="2094320" y="126721"/>
                  <a:pt x="2113220" y="147093"/>
                </a:cubicBezTo>
                <a:cubicBezTo>
                  <a:pt x="2132042" y="167465"/>
                  <a:pt x="2141569" y="199687"/>
                  <a:pt x="2141569" y="242832"/>
                </a:cubicBezTo>
                <a:lnTo>
                  <a:pt x="2141569" y="466376"/>
                </a:lnTo>
                <a:lnTo>
                  <a:pt x="2045366" y="466376"/>
                </a:lnTo>
                <a:lnTo>
                  <a:pt x="2045366" y="254992"/>
                </a:lnTo>
                <a:cubicBezTo>
                  <a:pt x="2045366" y="232762"/>
                  <a:pt x="2041183" y="217503"/>
                  <a:pt x="2033050" y="209757"/>
                </a:cubicBezTo>
                <a:cubicBezTo>
                  <a:pt x="2024840" y="201933"/>
                  <a:pt x="2013686" y="197983"/>
                  <a:pt x="1999820" y="197983"/>
                </a:cubicBezTo>
                <a:cubicBezTo>
                  <a:pt x="1988899" y="197983"/>
                  <a:pt x="1979371" y="199610"/>
                  <a:pt x="1971548" y="202786"/>
                </a:cubicBezTo>
                <a:cubicBezTo>
                  <a:pt x="1963647" y="205961"/>
                  <a:pt x="1956211" y="210764"/>
                  <a:pt x="1949472" y="216651"/>
                </a:cubicBezTo>
                <a:cubicBezTo>
                  <a:pt x="1943818" y="222305"/>
                  <a:pt x="1938938" y="229121"/>
                  <a:pt x="1935143" y="237022"/>
                </a:cubicBezTo>
                <a:cubicBezTo>
                  <a:pt x="1931347" y="244768"/>
                  <a:pt x="1929411" y="253366"/>
                  <a:pt x="1929411" y="262583"/>
                </a:cubicBezTo>
                <a:lnTo>
                  <a:pt x="1929411" y="466299"/>
                </a:lnTo>
                <a:lnTo>
                  <a:pt x="1833130" y="466299"/>
                </a:lnTo>
                <a:lnTo>
                  <a:pt x="1833130" y="124630"/>
                </a:lnTo>
                <a:lnTo>
                  <a:pt x="1926855" y="124630"/>
                </a:lnTo>
                <a:lnTo>
                  <a:pt x="1926855" y="165063"/>
                </a:lnTo>
                <a:cubicBezTo>
                  <a:pt x="1938938" y="149494"/>
                  <a:pt x="1952958" y="137798"/>
                  <a:pt x="1968605" y="130052"/>
                </a:cubicBezTo>
                <a:cubicBezTo>
                  <a:pt x="1987040" y="120989"/>
                  <a:pt x="2006559" y="116342"/>
                  <a:pt x="2026544" y="116342"/>
                </a:cubicBezTo>
                <a:close/>
                <a:moveTo>
                  <a:pt x="1272176" y="115490"/>
                </a:moveTo>
                <a:cubicBezTo>
                  <a:pt x="1298667" y="115490"/>
                  <a:pt x="1321285" y="118279"/>
                  <a:pt x="1339410" y="123623"/>
                </a:cubicBezTo>
                <a:cubicBezTo>
                  <a:pt x="1357613" y="129045"/>
                  <a:pt x="1372717" y="136404"/>
                  <a:pt x="1384258" y="145544"/>
                </a:cubicBezTo>
                <a:cubicBezTo>
                  <a:pt x="1389061" y="149339"/>
                  <a:pt x="1393321" y="153445"/>
                  <a:pt x="1397194" y="157860"/>
                </a:cubicBezTo>
                <a:cubicBezTo>
                  <a:pt x="1402693" y="164211"/>
                  <a:pt x="1407263" y="171183"/>
                  <a:pt x="1410749" y="178696"/>
                </a:cubicBezTo>
                <a:cubicBezTo>
                  <a:pt x="1412376" y="182259"/>
                  <a:pt x="1413925" y="185977"/>
                  <a:pt x="1415319" y="189695"/>
                </a:cubicBezTo>
                <a:cubicBezTo>
                  <a:pt x="1415629" y="190547"/>
                  <a:pt x="1415861" y="191322"/>
                  <a:pt x="1416171" y="192174"/>
                </a:cubicBezTo>
                <a:cubicBezTo>
                  <a:pt x="1419347" y="201934"/>
                  <a:pt x="1421516" y="212235"/>
                  <a:pt x="1422755" y="222847"/>
                </a:cubicBezTo>
                <a:cubicBezTo>
                  <a:pt x="1422910" y="224087"/>
                  <a:pt x="1422910" y="225403"/>
                  <a:pt x="1423065" y="226643"/>
                </a:cubicBezTo>
                <a:lnTo>
                  <a:pt x="1335382" y="226643"/>
                </a:lnTo>
                <a:cubicBezTo>
                  <a:pt x="1334762" y="223699"/>
                  <a:pt x="1333988" y="220988"/>
                  <a:pt x="1333058" y="218432"/>
                </a:cubicBezTo>
                <a:cubicBezTo>
                  <a:pt x="1329263" y="208905"/>
                  <a:pt x="1324615" y="203793"/>
                  <a:pt x="1318109" y="198835"/>
                </a:cubicBezTo>
                <a:cubicBezTo>
                  <a:pt x="1309201" y="192096"/>
                  <a:pt x="1294406" y="188688"/>
                  <a:pt x="1274035" y="188688"/>
                </a:cubicBezTo>
                <a:cubicBezTo>
                  <a:pt x="1262494" y="188688"/>
                  <a:pt x="1252734" y="189618"/>
                  <a:pt x="1245220" y="191477"/>
                </a:cubicBezTo>
                <a:cubicBezTo>
                  <a:pt x="1237784" y="193258"/>
                  <a:pt x="1231975" y="195582"/>
                  <a:pt x="1227870" y="198293"/>
                </a:cubicBezTo>
                <a:cubicBezTo>
                  <a:pt x="1223919" y="200927"/>
                  <a:pt x="1221131" y="203870"/>
                  <a:pt x="1219504" y="207123"/>
                </a:cubicBezTo>
                <a:cubicBezTo>
                  <a:pt x="1217878" y="210454"/>
                  <a:pt x="1217025" y="213630"/>
                  <a:pt x="1217025" y="216418"/>
                </a:cubicBezTo>
                <a:cubicBezTo>
                  <a:pt x="1217025" y="225946"/>
                  <a:pt x="1219814" y="232685"/>
                  <a:pt x="1225469" y="236867"/>
                </a:cubicBezTo>
                <a:cubicBezTo>
                  <a:pt x="1231588" y="241437"/>
                  <a:pt x="1244058" y="245388"/>
                  <a:pt x="1262494" y="248641"/>
                </a:cubicBezTo>
                <a:lnTo>
                  <a:pt x="1304553" y="255612"/>
                </a:lnTo>
                <a:cubicBezTo>
                  <a:pt x="1328023" y="259485"/>
                  <a:pt x="1350022" y="264442"/>
                  <a:pt x="1365513" y="270484"/>
                </a:cubicBezTo>
                <a:cubicBezTo>
                  <a:pt x="1381160" y="276526"/>
                  <a:pt x="1393863" y="284194"/>
                  <a:pt x="1403313" y="293179"/>
                </a:cubicBezTo>
                <a:cubicBezTo>
                  <a:pt x="1412840" y="302320"/>
                  <a:pt x="1419579" y="313241"/>
                  <a:pt x="1423375" y="325635"/>
                </a:cubicBezTo>
                <a:lnTo>
                  <a:pt x="1423375" y="325712"/>
                </a:lnTo>
                <a:cubicBezTo>
                  <a:pt x="1427093" y="337950"/>
                  <a:pt x="1428952" y="352203"/>
                  <a:pt x="1428952" y="368159"/>
                </a:cubicBezTo>
                <a:cubicBezTo>
                  <a:pt x="1428952" y="400537"/>
                  <a:pt x="1416481" y="426873"/>
                  <a:pt x="1391927" y="446392"/>
                </a:cubicBezTo>
                <a:cubicBezTo>
                  <a:pt x="1367605" y="465757"/>
                  <a:pt x="1329805" y="475516"/>
                  <a:pt x="1279534" y="475516"/>
                </a:cubicBezTo>
                <a:cubicBezTo>
                  <a:pt x="1259473" y="475516"/>
                  <a:pt x="1240031" y="473657"/>
                  <a:pt x="1221828" y="470017"/>
                </a:cubicBezTo>
                <a:cubicBezTo>
                  <a:pt x="1203470" y="466299"/>
                  <a:pt x="1186739" y="459870"/>
                  <a:pt x="1172255" y="450730"/>
                </a:cubicBezTo>
                <a:cubicBezTo>
                  <a:pt x="1157615" y="441590"/>
                  <a:pt x="1145454" y="429196"/>
                  <a:pt x="1136081" y="413937"/>
                </a:cubicBezTo>
                <a:cubicBezTo>
                  <a:pt x="1127251" y="399607"/>
                  <a:pt x="1121984" y="381559"/>
                  <a:pt x="1120280" y="360336"/>
                </a:cubicBezTo>
                <a:lnTo>
                  <a:pt x="1213230" y="360336"/>
                </a:lnTo>
                <a:cubicBezTo>
                  <a:pt x="1216561" y="375828"/>
                  <a:pt x="1223455" y="386207"/>
                  <a:pt x="1233911" y="391087"/>
                </a:cubicBezTo>
                <a:cubicBezTo>
                  <a:pt x="1246072" y="396819"/>
                  <a:pt x="1261022" y="399685"/>
                  <a:pt x="1278295" y="399685"/>
                </a:cubicBezTo>
                <a:cubicBezTo>
                  <a:pt x="1298744" y="399685"/>
                  <a:pt x="1313539" y="397129"/>
                  <a:pt x="1322059" y="392171"/>
                </a:cubicBezTo>
                <a:cubicBezTo>
                  <a:pt x="1330115" y="387524"/>
                  <a:pt x="1333988" y="380088"/>
                  <a:pt x="1333988" y="369398"/>
                </a:cubicBezTo>
                <a:cubicBezTo>
                  <a:pt x="1333988" y="361808"/>
                  <a:pt x="1331509" y="355224"/>
                  <a:pt x="1326319" y="349492"/>
                </a:cubicBezTo>
                <a:cubicBezTo>
                  <a:pt x="1321207" y="343760"/>
                  <a:pt x="1310828" y="339654"/>
                  <a:pt x="1295568" y="337253"/>
                </a:cubicBezTo>
                <a:lnTo>
                  <a:pt x="1247467" y="329585"/>
                </a:lnTo>
                <a:cubicBezTo>
                  <a:pt x="1206723" y="323156"/>
                  <a:pt x="1175818" y="311847"/>
                  <a:pt x="1155678" y="296045"/>
                </a:cubicBezTo>
                <a:cubicBezTo>
                  <a:pt x="1135152" y="279934"/>
                  <a:pt x="1124695" y="255302"/>
                  <a:pt x="1124695" y="222847"/>
                </a:cubicBezTo>
                <a:cubicBezTo>
                  <a:pt x="1124695" y="206194"/>
                  <a:pt x="1128336" y="191089"/>
                  <a:pt x="1135617" y="177844"/>
                </a:cubicBezTo>
                <a:cubicBezTo>
                  <a:pt x="1142820" y="164676"/>
                  <a:pt x="1153122" y="153367"/>
                  <a:pt x="1166290" y="144150"/>
                </a:cubicBezTo>
                <a:cubicBezTo>
                  <a:pt x="1179303" y="135010"/>
                  <a:pt x="1194950" y="127883"/>
                  <a:pt x="1212920" y="122926"/>
                </a:cubicBezTo>
                <a:cubicBezTo>
                  <a:pt x="1230813" y="117969"/>
                  <a:pt x="1250720" y="115490"/>
                  <a:pt x="1272176" y="115490"/>
                </a:cubicBezTo>
                <a:close/>
                <a:moveTo>
                  <a:pt x="1629957" y="115335"/>
                </a:moveTo>
                <a:cubicBezTo>
                  <a:pt x="1681776" y="115335"/>
                  <a:pt x="1721358" y="130517"/>
                  <a:pt x="1747616" y="160493"/>
                </a:cubicBezTo>
                <a:cubicBezTo>
                  <a:pt x="1773797" y="190315"/>
                  <a:pt x="1787043" y="230980"/>
                  <a:pt x="1787043" y="281328"/>
                </a:cubicBezTo>
                <a:lnTo>
                  <a:pt x="1787043" y="320522"/>
                </a:lnTo>
                <a:lnTo>
                  <a:pt x="1556526" y="320522"/>
                </a:lnTo>
                <a:cubicBezTo>
                  <a:pt x="1557843" y="344612"/>
                  <a:pt x="1564350" y="363744"/>
                  <a:pt x="1575968" y="377454"/>
                </a:cubicBezTo>
                <a:cubicBezTo>
                  <a:pt x="1587974" y="391629"/>
                  <a:pt x="1606332" y="398833"/>
                  <a:pt x="1630654" y="398833"/>
                </a:cubicBezTo>
                <a:cubicBezTo>
                  <a:pt x="1662954" y="398833"/>
                  <a:pt x="1682009" y="386207"/>
                  <a:pt x="1688825" y="360181"/>
                </a:cubicBezTo>
                <a:lnTo>
                  <a:pt x="1688903" y="360181"/>
                </a:lnTo>
                <a:lnTo>
                  <a:pt x="1782937" y="360181"/>
                </a:lnTo>
                <a:cubicBezTo>
                  <a:pt x="1776663" y="397361"/>
                  <a:pt x="1761249" y="426098"/>
                  <a:pt x="1737082" y="445540"/>
                </a:cubicBezTo>
                <a:cubicBezTo>
                  <a:pt x="1712527" y="465292"/>
                  <a:pt x="1676509" y="475284"/>
                  <a:pt x="1630034" y="475284"/>
                </a:cubicBezTo>
                <a:cubicBezTo>
                  <a:pt x="1574032" y="475284"/>
                  <a:pt x="1531197" y="459482"/>
                  <a:pt x="1502848" y="428267"/>
                </a:cubicBezTo>
                <a:cubicBezTo>
                  <a:pt x="1474498" y="397129"/>
                  <a:pt x="1460168" y="352590"/>
                  <a:pt x="1460168" y="295890"/>
                </a:cubicBezTo>
                <a:cubicBezTo>
                  <a:pt x="1460168" y="267618"/>
                  <a:pt x="1464273" y="241979"/>
                  <a:pt x="1472484" y="219826"/>
                </a:cubicBezTo>
                <a:cubicBezTo>
                  <a:pt x="1480695" y="197673"/>
                  <a:pt x="1492391" y="178464"/>
                  <a:pt x="1507340" y="162894"/>
                </a:cubicBezTo>
                <a:cubicBezTo>
                  <a:pt x="1522290" y="147325"/>
                  <a:pt x="1540415" y="135397"/>
                  <a:pt x="1561174" y="127341"/>
                </a:cubicBezTo>
                <a:cubicBezTo>
                  <a:pt x="1581855" y="119363"/>
                  <a:pt x="1605015" y="115335"/>
                  <a:pt x="1629957" y="115335"/>
                </a:cubicBezTo>
                <a:close/>
                <a:moveTo>
                  <a:pt x="784576" y="115335"/>
                </a:moveTo>
                <a:cubicBezTo>
                  <a:pt x="836395" y="115335"/>
                  <a:pt x="875977" y="130517"/>
                  <a:pt x="902235" y="160493"/>
                </a:cubicBezTo>
                <a:cubicBezTo>
                  <a:pt x="928416" y="190315"/>
                  <a:pt x="941661" y="230980"/>
                  <a:pt x="941661" y="281328"/>
                </a:cubicBezTo>
                <a:lnTo>
                  <a:pt x="941661" y="320522"/>
                </a:lnTo>
                <a:lnTo>
                  <a:pt x="711145" y="320522"/>
                </a:lnTo>
                <a:cubicBezTo>
                  <a:pt x="712462" y="344612"/>
                  <a:pt x="718969" y="363744"/>
                  <a:pt x="730587" y="377454"/>
                </a:cubicBezTo>
                <a:cubicBezTo>
                  <a:pt x="742593" y="391629"/>
                  <a:pt x="760951" y="398833"/>
                  <a:pt x="785273" y="398833"/>
                </a:cubicBezTo>
                <a:cubicBezTo>
                  <a:pt x="817573" y="398833"/>
                  <a:pt x="836628" y="386207"/>
                  <a:pt x="843444" y="360181"/>
                </a:cubicBezTo>
                <a:lnTo>
                  <a:pt x="843522" y="360181"/>
                </a:lnTo>
                <a:lnTo>
                  <a:pt x="937556" y="360181"/>
                </a:lnTo>
                <a:cubicBezTo>
                  <a:pt x="931282" y="397361"/>
                  <a:pt x="915868" y="426098"/>
                  <a:pt x="891701" y="445540"/>
                </a:cubicBezTo>
                <a:cubicBezTo>
                  <a:pt x="867146" y="465292"/>
                  <a:pt x="831128" y="475284"/>
                  <a:pt x="784653" y="475284"/>
                </a:cubicBezTo>
                <a:cubicBezTo>
                  <a:pt x="728651" y="475284"/>
                  <a:pt x="685816" y="459482"/>
                  <a:pt x="657467" y="428267"/>
                </a:cubicBezTo>
                <a:cubicBezTo>
                  <a:pt x="629117" y="397129"/>
                  <a:pt x="614787" y="352590"/>
                  <a:pt x="614787" y="295890"/>
                </a:cubicBezTo>
                <a:cubicBezTo>
                  <a:pt x="614787" y="267618"/>
                  <a:pt x="618892" y="241979"/>
                  <a:pt x="627103" y="219826"/>
                </a:cubicBezTo>
                <a:cubicBezTo>
                  <a:pt x="635313" y="197673"/>
                  <a:pt x="647010" y="178464"/>
                  <a:pt x="661959" y="162894"/>
                </a:cubicBezTo>
                <a:cubicBezTo>
                  <a:pt x="676909" y="147325"/>
                  <a:pt x="695034" y="135397"/>
                  <a:pt x="715793" y="127341"/>
                </a:cubicBezTo>
                <a:cubicBezTo>
                  <a:pt x="736474" y="119363"/>
                  <a:pt x="759634" y="115335"/>
                  <a:pt x="784576" y="115335"/>
                </a:cubicBezTo>
                <a:close/>
                <a:moveTo>
                  <a:pt x="2576886" y="97288"/>
                </a:moveTo>
                <a:cubicBezTo>
                  <a:pt x="2499118" y="97288"/>
                  <a:pt x="2435834" y="160571"/>
                  <a:pt x="2435834" y="238339"/>
                </a:cubicBezTo>
                <a:cubicBezTo>
                  <a:pt x="2435834" y="316108"/>
                  <a:pt x="2499118" y="379391"/>
                  <a:pt x="2576886" y="379391"/>
                </a:cubicBezTo>
                <a:cubicBezTo>
                  <a:pt x="2654654" y="379391"/>
                  <a:pt x="2717938" y="316108"/>
                  <a:pt x="2717938" y="238339"/>
                </a:cubicBezTo>
                <a:cubicBezTo>
                  <a:pt x="2717938" y="160571"/>
                  <a:pt x="2654654" y="97288"/>
                  <a:pt x="2576886" y="97288"/>
                </a:cubicBezTo>
                <a:close/>
                <a:moveTo>
                  <a:pt x="2196642" y="10456"/>
                </a:moveTo>
                <a:lnTo>
                  <a:pt x="2290522" y="10456"/>
                </a:lnTo>
                <a:lnTo>
                  <a:pt x="2290522" y="466298"/>
                </a:lnTo>
                <a:lnTo>
                  <a:pt x="2196642" y="466298"/>
                </a:lnTo>
                <a:close/>
                <a:moveTo>
                  <a:pt x="986665" y="10456"/>
                </a:moveTo>
                <a:lnTo>
                  <a:pt x="1080545" y="10456"/>
                </a:lnTo>
                <a:lnTo>
                  <a:pt x="1080545" y="475593"/>
                </a:lnTo>
                <a:lnTo>
                  <a:pt x="1065905" y="475593"/>
                </a:lnTo>
                <a:cubicBezTo>
                  <a:pt x="1022063" y="475129"/>
                  <a:pt x="986665" y="438878"/>
                  <a:pt x="986665" y="394107"/>
                </a:cubicBezTo>
                <a:close/>
                <a:moveTo>
                  <a:pt x="476601" y="10456"/>
                </a:moveTo>
                <a:lnTo>
                  <a:pt x="480087" y="10456"/>
                </a:lnTo>
                <a:lnTo>
                  <a:pt x="569319" y="10456"/>
                </a:lnTo>
                <a:lnTo>
                  <a:pt x="572882" y="10456"/>
                </a:lnTo>
                <a:lnTo>
                  <a:pt x="572882" y="81330"/>
                </a:lnTo>
                <a:lnTo>
                  <a:pt x="572882" y="84893"/>
                </a:lnTo>
                <a:lnTo>
                  <a:pt x="569319" y="84893"/>
                </a:lnTo>
                <a:lnTo>
                  <a:pt x="480087" y="84893"/>
                </a:lnTo>
                <a:lnTo>
                  <a:pt x="476601" y="84893"/>
                </a:lnTo>
                <a:lnTo>
                  <a:pt x="476601" y="81330"/>
                </a:lnTo>
                <a:close/>
                <a:moveTo>
                  <a:pt x="58559" y="6331"/>
                </a:moveTo>
                <a:cubicBezTo>
                  <a:pt x="67660" y="8597"/>
                  <a:pt x="76103" y="13593"/>
                  <a:pt x="82648" y="20990"/>
                </a:cubicBezTo>
                <a:lnTo>
                  <a:pt x="326565" y="298911"/>
                </a:lnTo>
                <a:lnTo>
                  <a:pt x="326565" y="10456"/>
                </a:lnTo>
                <a:lnTo>
                  <a:pt x="421064" y="10456"/>
                </a:lnTo>
                <a:lnTo>
                  <a:pt x="421064" y="424781"/>
                </a:lnTo>
                <a:cubicBezTo>
                  <a:pt x="421064" y="444610"/>
                  <a:pt x="408903" y="462348"/>
                  <a:pt x="390545" y="469397"/>
                </a:cubicBezTo>
                <a:cubicBezTo>
                  <a:pt x="385123" y="471488"/>
                  <a:pt x="379391" y="472495"/>
                  <a:pt x="373814" y="472495"/>
                </a:cubicBezTo>
                <a:cubicBezTo>
                  <a:pt x="360491" y="472495"/>
                  <a:pt x="347556" y="466918"/>
                  <a:pt x="338416" y="456461"/>
                </a:cubicBezTo>
                <a:lnTo>
                  <a:pt x="94499" y="178541"/>
                </a:lnTo>
                <a:lnTo>
                  <a:pt x="94499" y="466298"/>
                </a:lnTo>
                <a:lnTo>
                  <a:pt x="0" y="466298"/>
                </a:lnTo>
                <a:lnTo>
                  <a:pt x="0" y="52748"/>
                </a:lnTo>
                <a:cubicBezTo>
                  <a:pt x="0" y="32841"/>
                  <a:pt x="12161" y="15103"/>
                  <a:pt x="30519" y="8055"/>
                </a:cubicBezTo>
                <a:cubicBezTo>
                  <a:pt x="39698" y="4530"/>
                  <a:pt x="49457" y="4066"/>
                  <a:pt x="58559" y="6331"/>
                </a:cubicBezTo>
                <a:close/>
                <a:moveTo>
                  <a:pt x="2576886" y="0"/>
                </a:moveTo>
                <a:cubicBezTo>
                  <a:pt x="2708333" y="0"/>
                  <a:pt x="2815303" y="106970"/>
                  <a:pt x="2815303" y="238417"/>
                </a:cubicBezTo>
                <a:cubicBezTo>
                  <a:pt x="2815303" y="287061"/>
                  <a:pt x="2800586" y="332296"/>
                  <a:pt x="2775489" y="370096"/>
                </a:cubicBezTo>
                <a:lnTo>
                  <a:pt x="2775412" y="370096"/>
                </a:lnTo>
                <a:lnTo>
                  <a:pt x="2855736" y="450420"/>
                </a:lnTo>
                <a:lnTo>
                  <a:pt x="2789354" y="516802"/>
                </a:lnTo>
                <a:lnTo>
                  <a:pt x="2709108" y="436555"/>
                </a:lnTo>
                <a:cubicBezTo>
                  <a:pt x="2671230" y="461962"/>
                  <a:pt x="2625762" y="476756"/>
                  <a:pt x="2576886" y="476756"/>
                </a:cubicBezTo>
                <a:cubicBezTo>
                  <a:pt x="2445439" y="476756"/>
                  <a:pt x="2338469" y="369864"/>
                  <a:pt x="2338469" y="238417"/>
                </a:cubicBezTo>
                <a:cubicBezTo>
                  <a:pt x="2338469" y="106970"/>
                  <a:pt x="2445439" y="0"/>
                  <a:pt x="2576886" y="0"/>
                </a:cubicBezTo>
                <a:close/>
              </a:path>
            </a:pathLst>
          </a:custGeom>
          <a:solidFill>
            <a:srgbClr val="EF5F17"/>
          </a:solidFill>
          <a:ln w="774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4" name="Nielsen wordmark">
            <a:extLst>
              <a:ext uri="{FF2B5EF4-FFF2-40B4-BE49-F238E27FC236}">
                <a16:creationId xmlns:a16="http://schemas.microsoft.com/office/drawing/2014/main" id="{B1252C69-E9BC-B557-185C-1243A08E14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95275" y="428580"/>
            <a:ext cx="2855736" cy="516803"/>
          </a:xfrm>
          <a:custGeom>
            <a:avLst/>
            <a:gdLst>
              <a:gd name="connsiteX0" fmla="*/ 1628098 w 2855736"/>
              <a:gd name="connsiteY0" fmla="*/ 189308 h 516802"/>
              <a:gd name="connsiteX1" fmla="*/ 1598276 w 2855736"/>
              <a:gd name="connsiteY1" fmla="*/ 194730 h 516802"/>
              <a:gd name="connsiteX2" fmla="*/ 1576820 w 2855736"/>
              <a:gd name="connsiteY2" fmla="*/ 209524 h 516802"/>
              <a:gd name="connsiteX3" fmla="*/ 1563188 w 2855736"/>
              <a:gd name="connsiteY3" fmla="*/ 231368 h 516802"/>
              <a:gd name="connsiteX4" fmla="*/ 1563188 w 2855736"/>
              <a:gd name="connsiteY4" fmla="*/ 231290 h 516802"/>
              <a:gd name="connsiteX5" fmla="*/ 1557921 w 2855736"/>
              <a:gd name="connsiteY5" fmla="*/ 254838 h 516802"/>
              <a:gd name="connsiteX6" fmla="*/ 1694015 w 2855736"/>
              <a:gd name="connsiteY6" fmla="*/ 254838 h 516802"/>
              <a:gd name="connsiteX7" fmla="*/ 1678059 w 2855736"/>
              <a:gd name="connsiteY7" fmla="*/ 207201 h 516802"/>
              <a:gd name="connsiteX8" fmla="*/ 1628098 w 2855736"/>
              <a:gd name="connsiteY8" fmla="*/ 189308 h 516802"/>
              <a:gd name="connsiteX9" fmla="*/ 782717 w 2855736"/>
              <a:gd name="connsiteY9" fmla="*/ 189308 h 516802"/>
              <a:gd name="connsiteX10" fmla="*/ 752895 w 2855736"/>
              <a:gd name="connsiteY10" fmla="*/ 194730 h 516802"/>
              <a:gd name="connsiteX11" fmla="*/ 731439 w 2855736"/>
              <a:gd name="connsiteY11" fmla="*/ 209524 h 516802"/>
              <a:gd name="connsiteX12" fmla="*/ 717807 w 2855736"/>
              <a:gd name="connsiteY12" fmla="*/ 231368 h 516802"/>
              <a:gd name="connsiteX13" fmla="*/ 717807 w 2855736"/>
              <a:gd name="connsiteY13" fmla="*/ 231290 h 516802"/>
              <a:gd name="connsiteX14" fmla="*/ 712539 w 2855736"/>
              <a:gd name="connsiteY14" fmla="*/ 254838 h 516802"/>
              <a:gd name="connsiteX15" fmla="*/ 848634 w 2855736"/>
              <a:gd name="connsiteY15" fmla="*/ 254838 h 516802"/>
              <a:gd name="connsiteX16" fmla="*/ 832677 w 2855736"/>
              <a:gd name="connsiteY16" fmla="*/ 207201 h 516802"/>
              <a:gd name="connsiteX17" fmla="*/ 782717 w 2855736"/>
              <a:gd name="connsiteY17" fmla="*/ 189308 h 516802"/>
              <a:gd name="connsiteX18" fmla="*/ 476601 w 2855736"/>
              <a:gd name="connsiteY18" fmla="*/ 124553 h 516802"/>
              <a:gd name="connsiteX19" fmla="*/ 480087 w 2855736"/>
              <a:gd name="connsiteY19" fmla="*/ 124553 h 516802"/>
              <a:gd name="connsiteX20" fmla="*/ 569319 w 2855736"/>
              <a:gd name="connsiteY20" fmla="*/ 124553 h 516802"/>
              <a:gd name="connsiteX21" fmla="*/ 572882 w 2855736"/>
              <a:gd name="connsiteY21" fmla="*/ 124553 h 516802"/>
              <a:gd name="connsiteX22" fmla="*/ 572882 w 2855736"/>
              <a:gd name="connsiteY22" fmla="*/ 128116 h 516802"/>
              <a:gd name="connsiteX23" fmla="*/ 572804 w 2855736"/>
              <a:gd name="connsiteY23" fmla="*/ 466299 h 516802"/>
              <a:gd name="connsiteX24" fmla="*/ 569319 w 2855736"/>
              <a:gd name="connsiteY24" fmla="*/ 466299 h 516802"/>
              <a:gd name="connsiteX25" fmla="*/ 480087 w 2855736"/>
              <a:gd name="connsiteY25" fmla="*/ 466299 h 516802"/>
              <a:gd name="connsiteX26" fmla="*/ 476601 w 2855736"/>
              <a:gd name="connsiteY26" fmla="*/ 466299 h 516802"/>
              <a:gd name="connsiteX27" fmla="*/ 476601 w 2855736"/>
              <a:gd name="connsiteY27" fmla="*/ 127496 h 516802"/>
              <a:gd name="connsiteX28" fmla="*/ 2026544 w 2855736"/>
              <a:gd name="connsiteY28" fmla="*/ 116342 h 516802"/>
              <a:gd name="connsiteX29" fmla="*/ 2113220 w 2855736"/>
              <a:gd name="connsiteY29" fmla="*/ 147093 h 516802"/>
              <a:gd name="connsiteX30" fmla="*/ 2141569 w 2855736"/>
              <a:gd name="connsiteY30" fmla="*/ 242832 h 516802"/>
              <a:gd name="connsiteX31" fmla="*/ 2141569 w 2855736"/>
              <a:gd name="connsiteY31" fmla="*/ 466376 h 516802"/>
              <a:gd name="connsiteX32" fmla="*/ 2045366 w 2855736"/>
              <a:gd name="connsiteY32" fmla="*/ 466376 h 516802"/>
              <a:gd name="connsiteX33" fmla="*/ 2045366 w 2855736"/>
              <a:gd name="connsiteY33" fmla="*/ 254992 h 516802"/>
              <a:gd name="connsiteX34" fmla="*/ 2033050 w 2855736"/>
              <a:gd name="connsiteY34" fmla="*/ 209757 h 516802"/>
              <a:gd name="connsiteX35" fmla="*/ 1999820 w 2855736"/>
              <a:gd name="connsiteY35" fmla="*/ 197983 h 516802"/>
              <a:gd name="connsiteX36" fmla="*/ 1971548 w 2855736"/>
              <a:gd name="connsiteY36" fmla="*/ 202786 h 516802"/>
              <a:gd name="connsiteX37" fmla="*/ 1949472 w 2855736"/>
              <a:gd name="connsiteY37" fmla="*/ 216651 h 516802"/>
              <a:gd name="connsiteX38" fmla="*/ 1935143 w 2855736"/>
              <a:gd name="connsiteY38" fmla="*/ 237022 h 516802"/>
              <a:gd name="connsiteX39" fmla="*/ 1929411 w 2855736"/>
              <a:gd name="connsiteY39" fmla="*/ 262583 h 516802"/>
              <a:gd name="connsiteX40" fmla="*/ 1929411 w 2855736"/>
              <a:gd name="connsiteY40" fmla="*/ 466299 h 516802"/>
              <a:gd name="connsiteX41" fmla="*/ 1833130 w 2855736"/>
              <a:gd name="connsiteY41" fmla="*/ 466299 h 516802"/>
              <a:gd name="connsiteX42" fmla="*/ 1833130 w 2855736"/>
              <a:gd name="connsiteY42" fmla="*/ 124630 h 516802"/>
              <a:gd name="connsiteX43" fmla="*/ 1926855 w 2855736"/>
              <a:gd name="connsiteY43" fmla="*/ 124630 h 516802"/>
              <a:gd name="connsiteX44" fmla="*/ 1926855 w 2855736"/>
              <a:gd name="connsiteY44" fmla="*/ 165063 h 516802"/>
              <a:gd name="connsiteX45" fmla="*/ 1968605 w 2855736"/>
              <a:gd name="connsiteY45" fmla="*/ 130052 h 516802"/>
              <a:gd name="connsiteX46" fmla="*/ 2026544 w 2855736"/>
              <a:gd name="connsiteY46" fmla="*/ 116342 h 516802"/>
              <a:gd name="connsiteX47" fmla="*/ 1272176 w 2855736"/>
              <a:gd name="connsiteY47" fmla="*/ 115490 h 516802"/>
              <a:gd name="connsiteX48" fmla="*/ 1339410 w 2855736"/>
              <a:gd name="connsiteY48" fmla="*/ 123623 h 516802"/>
              <a:gd name="connsiteX49" fmla="*/ 1384258 w 2855736"/>
              <a:gd name="connsiteY49" fmla="*/ 145544 h 516802"/>
              <a:gd name="connsiteX50" fmla="*/ 1397194 w 2855736"/>
              <a:gd name="connsiteY50" fmla="*/ 157860 h 516802"/>
              <a:gd name="connsiteX51" fmla="*/ 1410749 w 2855736"/>
              <a:gd name="connsiteY51" fmla="*/ 178696 h 516802"/>
              <a:gd name="connsiteX52" fmla="*/ 1415319 w 2855736"/>
              <a:gd name="connsiteY52" fmla="*/ 189695 h 516802"/>
              <a:gd name="connsiteX53" fmla="*/ 1416171 w 2855736"/>
              <a:gd name="connsiteY53" fmla="*/ 192174 h 516802"/>
              <a:gd name="connsiteX54" fmla="*/ 1422755 w 2855736"/>
              <a:gd name="connsiteY54" fmla="*/ 222847 h 516802"/>
              <a:gd name="connsiteX55" fmla="*/ 1423065 w 2855736"/>
              <a:gd name="connsiteY55" fmla="*/ 226643 h 516802"/>
              <a:gd name="connsiteX56" fmla="*/ 1335382 w 2855736"/>
              <a:gd name="connsiteY56" fmla="*/ 226643 h 516802"/>
              <a:gd name="connsiteX57" fmla="*/ 1333058 w 2855736"/>
              <a:gd name="connsiteY57" fmla="*/ 218432 h 516802"/>
              <a:gd name="connsiteX58" fmla="*/ 1318109 w 2855736"/>
              <a:gd name="connsiteY58" fmla="*/ 198835 h 516802"/>
              <a:gd name="connsiteX59" fmla="*/ 1274035 w 2855736"/>
              <a:gd name="connsiteY59" fmla="*/ 188688 h 516802"/>
              <a:gd name="connsiteX60" fmla="*/ 1245220 w 2855736"/>
              <a:gd name="connsiteY60" fmla="*/ 191477 h 516802"/>
              <a:gd name="connsiteX61" fmla="*/ 1227870 w 2855736"/>
              <a:gd name="connsiteY61" fmla="*/ 198293 h 516802"/>
              <a:gd name="connsiteX62" fmla="*/ 1219504 w 2855736"/>
              <a:gd name="connsiteY62" fmla="*/ 207123 h 516802"/>
              <a:gd name="connsiteX63" fmla="*/ 1217025 w 2855736"/>
              <a:gd name="connsiteY63" fmla="*/ 216418 h 516802"/>
              <a:gd name="connsiteX64" fmla="*/ 1225469 w 2855736"/>
              <a:gd name="connsiteY64" fmla="*/ 236867 h 516802"/>
              <a:gd name="connsiteX65" fmla="*/ 1262494 w 2855736"/>
              <a:gd name="connsiteY65" fmla="*/ 248641 h 516802"/>
              <a:gd name="connsiteX66" fmla="*/ 1304553 w 2855736"/>
              <a:gd name="connsiteY66" fmla="*/ 255612 h 516802"/>
              <a:gd name="connsiteX67" fmla="*/ 1365513 w 2855736"/>
              <a:gd name="connsiteY67" fmla="*/ 270484 h 516802"/>
              <a:gd name="connsiteX68" fmla="*/ 1403313 w 2855736"/>
              <a:gd name="connsiteY68" fmla="*/ 293179 h 516802"/>
              <a:gd name="connsiteX69" fmla="*/ 1423375 w 2855736"/>
              <a:gd name="connsiteY69" fmla="*/ 325635 h 516802"/>
              <a:gd name="connsiteX70" fmla="*/ 1423375 w 2855736"/>
              <a:gd name="connsiteY70" fmla="*/ 325712 h 516802"/>
              <a:gd name="connsiteX71" fmla="*/ 1428952 w 2855736"/>
              <a:gd name="connsiteY71" fmla="*/ 368159 h 516802"/>
              <a:gd name="connsiteX72" fmla="*/ 1391927 w 2855736"/>
              <a:gd name="connsiteY72" fmla="*/ 446392 h 516802"/>
              <a:gd name="connsiteX73" fmla="*/ 1279534 w 2855736"/>
              <a:gd name="connsiteY73" fmla="*/ 475516 h 516802"/>
              <a:gd name="connsiteX74" fmla="*/ 1221828 w 2855736"/>
              <a:gd name="connsiteY74" fmla="*/ 470017 h 516802"/>
              <a:gd name="connsiteX75" fmla="*/ 1172255 w 2855736"/>
              <a:gd name="connsiteY75" fmla="*/ 450730 h 516802"/>
              <a:gd name="connsiteX76" fmla="*/ 1136081 w 2855736"/>
              <a:gd name="connsiteY76" fmla="*/ 413937 h 516802"/>
              <a:gd name="connsiteX77" fmla="*/ 1120280 w 2855736"/>
              <a:gd name="connsiteY77" fmla="*/ 360336 h 516802"/>
              <a:gd name="connsiteX78" fmla="*/ 1213230 w 2855736"/>
              <a:gd name="connsiteY78" fmla="*/ 360336 h 516802"/>
              <a:gd name="connsiteX79" fmla="*/ 1233911 w 2855736"/>
              <a:gd name="connsiteY79" fmla="*/ 391087 h 516802"/>
              <a:gd name="connsiteX80" fmla="*/ 1278295 w 2855736"/>
              <a:gd name="connsiteY80" fmla="*/ 399685 h 516802"/>
              <a:gd name="connsiteX81" fmla="*/ 1322059 w 2855736"/>
              <a:gd name="connsiteY81" fmla="*/ 392171 h 516802"/>
              <a:gd name="connsiteX82" fmla="*/ 1333988 w 2855736"/>
              <a:gd name="connsiteY82" fmla="*/ 369398 h 516802"/>
              <a:gd name="connsiteX83" fmla="*/ 1326319 w 2855736"/>
              <a:gd name="connsiteY83" fmla="*/ 349492 h 516802"/>
              <a:gd name="connsiteX84" fmla="*/ 1295568 w 2855736"/>
              <a:gd name="connsiteY84" fmla="*/ 337253 h 516802"/>
              <a:gd name="connsiteX85" fmla="*/ 1247467 w 2855736"/>
              <a:gd name="connsiteY85" fmla="*/ 329585 h 516802"/>
              <a:gd name="connsiteX86" fmla="*/ 1155678 w 2855736"/>
              <a:gd name="connsiteY86" fmla="*/ 296045 h 516802"/>
              <a:gd name="connsiteX87" fmla="*/ 1124695 w 2855736"/>
              <a:gd name="connsiteY87" fmla="*/ 222847 h 516802"/>
              <a:gd name="connsiteX88" fmla="*/ 1135617 w 2855736"/>
              <a:gd name="connsiteY88" fmla="*/ 177844 h 516802"/>
              <a:gd name="connsiteX89" fmla="*/ 1166290 w 2855736"/>
              <a:gd name="connsiteY89" fmla="*/ 144150 h 516802"/>
              <a:gd name="connsiteX90" fmla="*/ 1212920 w 2855736"/>
              <a:gd name="connsiteY90" fmla="*/ 122926 h 516802"/>
              <a:gd name="connsiteX91" fmla="*/ 1272176 w 2855736"/>
              <a:gd name="connsiteY91" fmla="*/ 115490 h 516802"/>
              <a:gd name="connsiteX92" fmla="*/ 1629957 w 2855736"/>
              <a:gd name="connsiteY92" fmla="*/ 115335 h 516802"/>
              <a:gd name="connsiteX93" fmla="*/ 1747616 w 2855736"/>
              <a:gd name="connsiteY93" fmla="*/ 160493 h 516802"/>
              <a:gd name="connsiteX94" fmla="*/ 1787043 w 2855736"/>
              <a:gd name="connsiteY94" fmla="*/ 281328 h 516802"/>
              <a:gd name="connsiteX95" fmla="*/ 1787043 w 2855736"/>
              <a:gd name="connsiteY95" fmla="*/ 320522 h 516802"/>
              <a:gd name="connsiteX96" fmla="*/ 1556526 w 2855736"/>
              <a:gd name="connsiteY96" fmla="*/ 320522 h 516802"/>
              <a:gd name="connsiteX97" fmla="*/ 1575968 w 2855736"/>
              <a:gd name="connsiteY97" fmla="*/ 377454 h 516802"/>
              <a:gd name="connsiteX98" fmla="*/ 1630654 w 2855736"/>
              <a:gd name="connsiteY98" fmla="*/ 398833 h 516802"/>
              <a:gd name="connsiteX99" fmla="*/ 1688825 w 2855736"/>
              <a:gd name="connsiteY99" fmla="*/ 360181 h 516802"/>
              <a:gd name="connsiteX100" fmla="*/ 1688903 w 2855736"/>
              <a:gd name="connsiteY100" fmla="*/ 360181 h 516802"/>
              <a:gd name="connsiteX101" fmla="*/ 1782937 w 2855736"/>
              <a:gd name="connsiteY101" fmla="*/ 360181 h 516802"/>
              <a:gd name="connsiteX102" fmla="*/ 1737082 w 2855736"/>
              <a:gd name="connsiteY102" fmla="*/ 445540 h 516802"/>
              <a:gd name="connsiteX103" fmla="*/ 1630034 w 2855736"/>
              <a:gd name="connsiteY103" fmla="*/ 475284 h 516802"/>
              <a:gd name="connsiteX104" fmla="*/ 1502848 w 2855736"/>
              <a:gd name="connsiteY104" fmla="*/ 428267 h 516802"/>
              <a:gd name="connsiteX105" fmla="*/ 1460168 w 2855736"/>
              <a:gd name="connsiteY105" fmla="*/ 295890 h 516802"/>
              <a:gd name="connsiteX106" fmla="*/ 1472484 w 2855736"/>
              <a:gd name="connsiteY106" fmla="*/ 219826 h 516802"/>
              <a:gd name="connsiteX107" fmla="*/ 1507340 w 2855736"/>
              <a:gd name="connsiteY107" fmla="*/ 162894 h 516802"/>
              <a:gd name="connsiteX108" fmla="*/ 1561174 w 2855736"/>
              <a:gd name="connsiteY108" fmla="*/ 127341 h 516802"/>
              <a:gd name="connsiteX109" fmla="*/ 1629957 w 2855736"/>
              <a:gd name="connsiteY109" fmla="*/ 115335 h 516802"/>
              <a:gd name="connsiteX110" fmla="*/ 784576 w 2855736"/>
              <a:gd name="connsiteY110" fmla="*/ 115335 h 516802"/>
              <a:gd name="connsiteX111" fmla="*/ 902235 w 2855736"/>
              <a:gd name="connsiteY111" fmla="*/ 160493 h 516802"/>
              <a:gd name="connsiteX112" fmla="*/ 941661 w 2855736"/>
              <a:gd name="connsiteY112" fmla="*/ 281328 h 516802"/>
              <a:gd name="connsiteX113" fmla="*/ 941661 w 2855736"/>
              <a:gd name="connsiteY113" fmla="*/ 320522 h 516802"/>
              <a:gd name="connsiteX114" fmla="*/ 711145 w 2855736"/>
              <a:gd name="connsiteY114" fmla="*/ 320522 h 516802"/>
              <a:gd name="connsiteX115" fmla="*/ 730587 w 2855736"/>
              <a:gd name="connsiteY115" fmla="*/ 377454 h 516802"/>
              <a:gd name="connsiteX116" fmla="*/ 785273 w 2855736"/>
              <a:gd name="connsiteY116" fmla="*/ 398833 h 516802"/>
              <a:gd name="connsiteX117" fmla="*/ 843444 w 2855736"/>
              <a:gd name="connsiteY117" fmla="*/ 360181 h 516802"/>
              <a:gd name="connsiteX118" fmla="*/ 843522 w 2855736"/>
              <a:gd name="connsiteY118" fmla="*/ 360181 h 516802"/>
              <a:gd name="connsiteX119" fmla="*/ 937556 w 2855736"/>
              <a:gd name="connsiteY119" fmla="*/ 360181 h 516802"/>
              <a:gd name="connsiteX120" fmla="*/ 891701 w 2855736"/>
              <a:gd name="connsiteY120" fmla="*/ 445540 h 516802"/>
              <a:gd name="connsiteX121" fmla="*/ 784653 w 2855736"/>
              <a:gd name="connsiteY121" fmla="*/ 475284 h 516802"/>
              <a:gd name="connsiteX122" fmla="*/ 657467 w 2855736"/>
              <a:gd name="connsiteY122" fmla="*/ 428267 h 516802"/>
              <a:gd name="connsiteX123" fmla="*/ 614787 w 2855736"/>
              <a:gd name="connsiteY123" fmla="*/ 295890 h 516802"/>
              <a:gd name="connsiteX124" fmla="*/ 627103 w 2855736"/>
              <a:gd name="connsiteY124" fmla="*/ 219826 h 516802"/>
              <a:gd name="connsiteX125" fmla="*/ 661959 w 2855736"/>
              <a:gd name="connsiteY125" fmla="*/ 162894 h 516802"/>
              <a:gd name="connsiteX126" fmla="*/ 715793 w 2855736"/>
              <a:gd name="connsiteY126" fmla="*/ 127341 h 516802"/>
              <a:gd name="connsiteX127" fmla="*/ 784576 w 2855736"/>
              <a:gd name="connsiteY127" fmla="*/ 115335 h 516802"/>
              <a:gd name="connsiteX128" fmla="*/ 2576886 w 2855736"/>
              <a:gd name="connsiteY128" fmla="*/ 97288 h 516802"/>
              <a:gd name="connsiteX129" fmla="*/ 2435834 w 2855736"/>
              <a:gd name="connsiteY129" fmla="*/ 238339 h 516802"/>
              <a:gd name="connsiteX130" fmla="*/ 2576886 w 2855736"/>
              <a:gd name="connsiteY130" fmla="*/ 379391 h 516802"/>
              <a:gd name="connsiteX131" fmla="*/ 2717938 w 2855736"/>
              <a:gd name="connsiteY131" fmla="*/ 238339 h 516802"/>
              <a:gd name="connsiteX132" fmla="*/ 2576886 w 2855736"/>
              <a:gd name="connsiteY132" fmla="*/ 97288 h 516802"/>
              <a:gd name="connsiteX133" fmla="*/ 2196642 w 2855736"/>
              <a:gd name="connsiteY133" fmla="*/ 10456 h 516802"/>
              <a:gd name="connsiteX134" fmla="*/ 2290522 w 2855736"/>
              <a:gd name="connsiteY134" fmla="*/ 10456 h 516802"/>
              <a:gd name="connsiteX135" fmla="*/ 2290522 w 2855736"/>
              <a:gd name="connsiteY135" fmla="*/ 466298 h 516802"/>
              <a:gd name="connsiteX136" fmla="*/ 2196642 w 2855736"/>
              <a:gd name="connsiteY136" fmla="*/ 466298 h 516802"/>
              <a:gd name="connsiteX137" fmla="*/ 986665 w 2855736"/>
              <a:gd name="connsiteY137" fmla="*/ 10456 h 516802"/>
              <a:gd name="connsiteX138" fmla="*/ 1080545 w 2855736"/>
              <a:gd name="connsiteY138" fmla="*/ 10456 h 516802"/>
              <a:gd name="connsiteX139" fmla="*/ 1080545 w 2855736"/>
              <a:gd name="connsiteY139" fmla="*/ 475593 h 516802"/>
              <a:gd name="connsiteX140" fmla="*/ 1065905 w 2855736"/>
              <a:gd name="connsiteY140" fmla="*/ 475593 h 516802"/>
              <a:gd name="connsiteX141" fmla="*/ 986665 w 2855736"/>
              <a:gd name="connsiteY141" fmla="*/ 394107 h 516802"/>
              <a:gd name="connsiteX142" fmla="*/ 476601 w 2855736"/>
              <a:gd name="connsiteY142" fmla="*/ 10456 h 516802"/>
              <a:gd name="connsiteX143" fmla="*/ 480087 w 2855736"/>
              <a:gd name="connsiteY143" fmla="*/ 10456 h 516802"/>
              <a:gd name="connsiteX144" fmla="*/ 569319 w 2855736"/>
              <a:gd name="connsiteY144" fmla="*/ 10456 h 516802"/>
              <a:gd name="connsiteX145" fmla="*/ 572882 w 2855736"/>
              <a:gd name="connsiteY145" fmla="*/ 10456 h 516802"/>
              <a:gd name="connsiteX146" fmla="*/ 572882 w 2855736"/>
              <a:gd name="connsiteY146" fmla="*/ 81330 h 516802"/>
              <a:gd name="connsiteX147" fmla="*/ 572882 w 2855736"/>
              <a:gd name="connsiteY147" fmla="*/ 84893 h 516802"/>
              <a:gd name="connsiteX148" fmla="*/ 569319 w 2855736"/>
              <a:gd name="connsiteY148" fmla="*/ 84893 h 516802"/>
              <a:gd name="connsiteX149" fmla="*/ 480087 w 2855736"/>
              <a:gd name="connsiteY149" fmla="*/ 84893 h 516802"/>
              <a:gd name="connsiteX150" fmla="*/ 476601 w 2855736"/>
              <a:gd name="connsiteY150" fmla="*/ 84893 h 516802"/>
              <a:gd name="connsiteX151" fmla="*/ 476601 w 2855736"/>
              <a:gd name="connsiteY151" fmla="*/ 81330 h 516802"/>
              <a:gd name="connsiteX152" fmla="*/ 58559 w 2855736"/>
              <a:gd name="connsiteY152" fmla="*/ 6331 h 516802"/>
              <a:gd name="connsiteX153" fmla="*/ 82648 w 2855736"/>
              <a:gd name="connsiteY153" fmla="*/ 20990 h 516802"/>
              <a:gd name="connsiteX154" fmla="*/ 326565 w 2855736"/>
              <a:gd name="connsiteY154" fmla="*/ 298911 h 516802"/>
              <a:gd name="connsiteX155" fmla="*/ 326565 w 2855736"/>
              <a:gd name="connsiteY155" fmla="*/ 10456 h 516802"/>
              <a:gd name="connsiteX156" fmla="*/ 421064 w 2855736"/>
              <a:gd name="connsiteY156" fmla="*/ 10456 h 516802"/>
              <a:gd name="connsiteX157" fmla="*/ 421064 w 2855736"/>
              <a:gd name="connsiteY157" fmla="*/ 424781 h 516802"/>
              <a:gd name="connsiteX158" fmla="*/ 390545 w 2855736"/>
              <a:gd name="connsiteY158" fmla="*/ 469397 h 516802"/>
              <a:gd name="connsiteX159" fmla="*/ 373814 w 2855736"/>
              <a:gd name="connsiteY159" fmla="*/ 472495 h 516802"/>
              <a:gd name="connsiteX160" fmla="*/ 338416 w 2855736"/>
              <a:gd name="connsiteY160" fmla="*/ 456461 h 516802"/>
              <a:gd name="connsiteX161" fmla="*/ 94499 w 2855736"/>
              <a:gd name="connsiteY161" fmla="*/ 178541 h 516802"/>
              <a:gd name="connsiteX162" fmla="*/ 94499 w 2855736"/>
              <a:gd name="connsiteY162" fmla="*/ 466298 h 516802"/>
              <a:gd name="connsiteX163" fmla="*/ 0 w 2855736"/>
              <a:gd name="connsiteY163" fmla="*/ 466298 h 516802"/>
              <a:gd name="connsiteX164" fmla="*/ 0 w 2855736"/>
              <a:gd name="connsiteY164" fmla="*/ 52748 h 516802"/>
              <a:gd name="connsiteX165" fmla="*/ 30519 w 2855736"/>
              <a:gd name="connsiteY165" fmla="*/ 8055 h 516802"/>
              <a:gd name="connsiteX166" fmla="*/ 58559 w 2855736"/>
              <a:gd name="connsiteY166" fmla="*/ 6331 h 516802"/>
              <a:gd name="connsiteX167" fmla="*/ 2576886 w 2855736"/>
              <a:gd name="connsiteY167" fmla="*/ 0 h 516802"/>
              <a:gd name="connsiteX168" fmla="*/ 2815303 w 2855736"/>
              <a:gd name="connsiteY168" fmla="*/ 238417 h 516802"/>
              <a:gd name="connsiteX169" fmla="*/ 2775489 w 2855736"/>
              <a:gd name="connsiteY169" fmla="*/ 370096 h 516802"/>
              <a:gd name="connsiteX170" fmla="*/ 2775412 w 2855736"/>
              <a:gd name="connsiteY170" fmla="*/ 370096 h 516802"/>
              <a:gd name="connsiteX171" fmla="*/ 2855736 w 2855736"/>
              <a:gd name="connsiteY171" fmla="*/ 450420 h 516802"/>
              <a:gd name="connsiteX172" fmla="*/ 2789354 w 2855736"/>
              <a:gd name="connsiteY172" fmla="*/ 516802 h 516802"/>
              <a:gd name="connsiteX173" fmla="*/ 2709108 w 2855736"/>
              <a:gd name="connsiteY173" fmla="*/ 436555 h 516802"/>
              <a:gd name="connsiteX174" fmla="*/ 2576886 w 2855736"/>
              <a:gd name="connsiteY174" fmla="*/ 476756 h 516802"/>
              <a:gd name="connsiteX175" fmla="*/ 2338469 w 2855736"/>
              <a:gd name="connsiteY175" fmla="*/ 238417 h 516802"/>
              <a:gd name="connsiteX176" fmla="*/ 2576886 w 2855736"/>
              <a:gd name="connsiteY176" fmla="*/ 0 h 51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2855736" h="516802">
                <a:moveTo>
                  <a:pt x="1628098" y="189308"/>
                </a:moveTo>
                <a:cubicBezTo>
                  <a:pt x="1616711" y="189308"/>
                  <a:pt x="1606719" y="191089"/>
                  <a:pt x="1598276" y="194730"/>
                </a:cubicBezTo>
                <a:cubicBezTo>
                  <a:pt x="1589833" y="198370"/>
                  <a:pt x="1582630" y="203328"/>
                  <a:pt x="1576820" y="209524"/>
                </a:cubicBezTo>
                <a:cubicBezTo>
                  <a:pt x="1571011" y="215798"/>
                  <a:pt x="1566441" y="223157"/>
                  <a:pt x="1563188" y="231368"/>
                </a:cubicBezTo>
                <a:lnTo>
                  <a:pt x="1563188" y="231290"/>
                </a:lnTo>
                <a:cubicBezTo>
                  <a:pt x="1560399" y="238571"/>
                  <a:pt x="1558618" y="246472"/>
                  <a:pt x="1557921" y="254838"/>
                </a:cubicBezTo>
                <a:lnTo>
                  <a:pt x="1694015" y="254838"/>
                </a:lnTo>
                <a:cubicBezTo>
                  <a:pt x="1693473" y="234621"/>
                  <a:pt x="1688128" y="218587"/>
                  <a:pt x="1678059" y="207201"/>
                </a:cubicBezTo>
                <a:cubicBezTo>
                  <a:pt x="1667524" y="195349"/>
                  <a:pt x="1650716" y="189308"/>
                  <a:pt x="1628098" y="189308"/>
                </a:cubicBezTo>
                <a:close/>
                <a:moveTo>
                  <a:pt x="782717" y="189308"/>
                </a:moveTo>
                <a:cubicBezTo>
                  <a:pt x="771330" y="189308"/>
                  <a:pt x="761338" y="191089"/>
                  <a:pt x="752895" y="194730"/>
                </a:cubicBezTo>
                <a:cubicBezTo>
                  <a:pt x="744452" y="198370"/>
                  <a:pt x="737249" y="203328"/>
                  <a:pt x="731439" y="209524"/>
                </a:cubicBezTo>
                <a:cubicBezTo>
                  <a:pt x="725630" y="215798"/>
                  <a:pt x="721060" y="223157"/>
                  <a:pt x="717807" y="231368"/>
                </a:cubicBezTo>
                <a:lnTo>
                  <a:pt x="717807" y="231290"/>
                </a:lnTo>
                <a:cubicBezTo>
                  <a:pt x="715018" y="238571"/>
                  <a:pt x="713237" y="246472"/>
                  <a:pt x="712539" y="254838"/>
                </a:cubicBezTo>
                <a:lnTo>
                  <a:pt x="848634" y="254838"/>
                </a:lnTo>
                <a:cubicBezTo>
                  <a:pt x="848092" y="234621"/>
                  <a:pt x="842747" y="218587"/>
                  <a:pt x="832677" y="207201"/>
                </a:cubicBezTo>
                <a:cubicBezTo>
                  <a:pt x="822143" y="195349"/>
                  <a:pt x="805335" y="189308"/>
                  <a:pt x="782717" y="189308"/>
                </a:cubicBezTo>
                <a:close/>
                <a:moveTo>
                  <a:pt x="476601" y="124553"/>
                </a:moveTo>
                <a:lnTo>
                  <a:pt x="480087" y="124553"/>
                </a:lnTo>
                <a:lnTo>
                  <a:pt x="569319" y="124553"/>
                </a:lnTo>
                <a:lnTo>
                  <a:pt x="572882" y="124553"/>
                </a:lnTo>
                <a:lnTo>
                  <a:pt x="572882" y="128116"/>
                </a:lnTo>
                <a:lnTo>
                  <a:pt x="572804" y="466299"/>
                </a:lnTo>
                <a:lnTo>
                  <a:pt x="569319" y="466299"/>
                </a:lnTo>
                <a:lnTo>
                  <a:pt x="480087" y="466299"/>
                </a:lnTo>
                <a:lnTo>
                  <a:pt x="476601" y="466299"/>
                </a:lnTo>
                <a:lnTo>
                  <a:pt x="476601" y="127496"/>
                </a:lnTo>
                <a:close/>
                <a:moveTo>
                  <a:pt x="2026544" y="116342"/>
                </a:moveTo>
                <a:cubicBezTo>
                  <a:pt x="2065195" y="116342"/>
                  <a:pt x="2094320" y="126721"/>
                  <a:pt x="2113220" y="147093"/>
                </a:cubicBezTo>
                <a:cubicBezTo>
                  <a:pt x="2132042" y="167465"/>
                  <a:pt x="2141569" y="199687"/>
                  <a:pt x="2141569" y="242832"/>
                </a:cubicBezTo>
                <a:lnTo>
                  <a:pt x="2141569" y="466376"/>
                </a:lnTo>
                <a:lnTo>
                  <a:pt x="2045366" y="466376"/>
                </a:lnTo>
                <a:lnTo>
                  <a:pt x="2045366" y="254992"/>
                </a:lnTo>
                <a:cubicBezTo>
                  <a:pt x="2045366" y="232762"/>
                  <a:pt x="2041183" y="217503"/>
                  <a:pt x="2033050" y="209757"/>
                </a:cubicBezTo>
                <a:cubicBezTo>
                  <a:pt x="2024840" y="201933"/>
                  <a:pt x="2013686" y="197983"/>
                  <a:pt x="1999820" y="197983"/>
                </a:cubicBezTo>
                <a:cubicBezTo>
                  <a:pt x="1988899" y="197983"/>
                  <a:pt x="1979371" y="199610"/>
                  <a:pt x="1971548" y="202786"/>
                </a:cubicBezTo>
                <a:cubicBezTo>
                  <a:pt x="1963647" y="205961"/>
                  <a:pt x="1956211" y="210764"/>
                  <a:pt x="1949472" y="216651"/>
                </a:cubicBezTo>
                <a:cubicBezTo>
                  <a:pt x="1943818" y="222305"/>
                  <a:pt x="1938938" y="229121"/>
                  <a:pt x="1935143" y="237022"/>
                </a:cubicBezTo>
                <a:cubicBezTo>
                  <a:pt x="1931347" y="244768"/>
                  <a:pt x="1929411" y="253366"/>
                  <a:pt x="1929411" y="262583"/>
                </a:cubicBezTo>
                <a:lnTo>
                  <a:pt x="1929411" y="466299"/>
                </a:lnTo>
                <a:lnTo>
                  <a:pt x="1833130" y="466299"/>
                </a:lnTo>
                <a:lnTo>
                  <a:pt x="1833130" y="124630"/>
                </a:lnTo>
                <a:lnTo>
                  <a:pt x="1926855" y="124630"/>
                </a:lnTo>
                <a:lnTo>
                  <a:pt x="1926855" y="165063"/>
                </a:lnTo>
                <a:cubicBezTo>
                  <a:pt x="1938938" y="149494"/>
                  <a:pt x="1952958" y="137798"/>
                  <a:pt x="1968605" y="130052"/>
                </a:cubicBezTo>
                <a:cubicBezTo>
                  <a:pt x="1987040" y="120989"/>
                  <a:pt x="2006559" y="116342"/>
                  <a:pt x="2026544" y="116342"/>
                </a:cubicBezTo>
                <a:close/>
                <a:moveTo>
                  <a:pt x="1272176" y="115490"/>
                </a:moveTo>
                <a:cubicBezTo>
                  <a:pt x="1298667" y="115490"/>
                  <a:pt x="1321285" y="118279"/>
                  <a:pt x="1339410" y="123623"/>
                </a:cubicBezTo>
                <a:cubicBezTo>
                  <a:pt x="1357613" y="129045"/>
                  <a:pt x="1372717" y="136404"/>
                  <a:pt x="1384258" y="145544"/>
                </a:cubicBezTo>
                <a:cubicBezTo>
                  <a:pt x="1389061" y="149339"/>
                  <a:pt x="1393321" y="153445"/>
                  <a:pt x="1397194" y="157860"/>
                </a:cubicBezTo>
                <a:cubicBezTo>
                  <a:pt x="1402693" y="164211"/>
                  <a:pt x="1407263" y="171183"/>
                  <a:pt x="1410749" y="178696"/>
                </a:cubicBezTo>
                <a:cubicBezTo>
                  <a:pt x="1412376" y="182259"/>
                  <a:pt x="1413925" y="185977"/>
                  <a:pt x="1415319" y="189695"/>
                </a:cubicBezTo>
                <a:cubicBezTo>
                  <a:pt x="1415629" y="190547"/>
                  <a:pt x="1415861" y="191322"/>
                  <a:pt x="1416171" y="192174"/>
                </a:cubicBezTo>
                <a:cubicBezTo>
                  <a:pt x="1419347" y="201934"/>
                  <a:pt x="1421516" y="212235"/>
                  <a:pt x="1422755" y="222847"/>
                </a:cubicBezTo>
                <a:cubicBezTo>
                  <a:pt x="1422910" y="224087"/>
                  <a:pt x="1422910" y="225403"/>
                  <a:pt x="1423065" y="226643"/>
                </a:cubicBezTo>
                <a:lnTo>
                  <a:pt x="1335382" y="226643"/>
                </a:lnTo>
                <a:cubicBezTo>
                  <a:pt x="1334762" y="223699"/>
                  <a:pt x="1333988" y="220988"/>
                  <a:pt x="1333058" y="218432"/>
                </a:cubicBezTo>
                <a:cubicBezTo>
                  <a:pt x="1329263" y="208905"/>
                  <a:pt x="1324615" y="203793"/>
                  <a:pt x="1318109" y="198835"/>
                </a:cubicBezTo>
                <a:cubicBezTo>
                  <a:pt x="1309201" y="192096"/>
                  <a:pt x="1294406" y="188688"/>
                  <a:pt x="1274035" y="188688"/>
                </a:cubicBezTo>
                <a:cubicBezTo>
                  <a:pt x="1262494" y="188688"/>
                  <a:pt x="1252734" y="189618"/>
                  <a:pt x="1245220" y="191477"/>
                </a:cubicBezTo>
                <a:cubicBezTo>
                  <a:pt x="1237784" y="193258"/>
                  <a:pt x="1231975" y="195582"/>
                  <a:pt x="1227870" y="198293"/>
                </a:cubicBezTo>
                <a:cubicBezTo>
                  <a:pt x="1223919" y="200927"/>
                  <a:pt x="1221131" y="203870"/>
                  <a:pt x="1219504" y="207123"/>
                </a:cubicBezTo>
                <a:cubicBezTo>
                  <a:pt x="1217878" y="210454"/>
                  <a:pt x="1217025" y="213630"/>
                  <a:pt x="1217025" y="216418"/>
                </a:cubicBezTo>
                <a:cubicBezTo>
                  <a:pt x="1217025" y="225946"/>
                  <a:pt x="1219814" y="232685"/>
                  <a:pt x="1225469" y="236867"/>
                </a:cubicBezTo>
                <a:cubicBezTo>
                  <a:pt x="1231588" y="241437"/>
                  <a:pt x="1244058" y="245388"/>
                  <a:pt x="1262494" y="248641"/>
                </a:cubicBezTo>
                <a:lnTo>
                  <a:pt x="1304553" y="255612"/>
                </a:lnTo>
                <a:cubicBezTo>
                  <a:pt x="1328023" y="259485"/>
                  <a:pt x="1350022" y="264442"/>
                  <a:pt x="1365513" y="270484"/>
                </a:cubicBezTo>
                <a:cubicBezTo>
                  <a:pt x="1381160" y="276526"/>
                  <a:pt x="1393863" y="284194"/>
                  <a:pt x="1403313" y="293179"/>
                </a:cubicBezTo>
                <a:cubicBezTo>
                  <a:pt x="1412840" y="302320"/>
                  <a:pt x="1419579" y="313241"/>
                  <a:pt x="1423375" y="325635"/>
                </a:cubicBezTo>
                <a:lnTo>
                  <a:pt x="1423375" y="325712"/>
                </a:lnTo>
                <a:cubicBezTo>
                  <a:pt x="1427093" y="337950"/>
                  <a:pt x="1428952" y="352203"/>
                  <a:pt x="1428952" y="368159"/>
                </a:cubicBezTo>
                <a:cubicBezTo>
                  <a:pt x="1428952" y="400537"/>
                  <a:pt x="1416481" y="426873"/>
                  <a:pt x="1391927" y="446392"/>
                </a:cubicBezTo>
                <a:cubicBezTo>
                  <a:pt x="1367605" y="465757"/>
                  <a:pt x="1329805" y="475516"/>
                  <a:pt x="1279534" y="475516"/>
                </a:cubicBezTo>
                <a:cubicBezTo>
                  <a:pt x="1259473" y="475516"/>
                  <a:pt x="1240031" y="473657"/>
                  <a:pt x="1221828" y="470017"/>
                </a:cubicBezTo>
                <a:cubicBezTo>
                  <a:pt x="1203470" y="466299"/>
                  <a:pt x="1186739" y="459870"/>
                  <a:pt x="1172255" y="450730"/>
                </a:cubicBezTo>
                <a:cubicBezTo>
                  <a:pt x="1157615" y="441590"/>
                  <a:pt x="1145454" y="429196"/>
                  <a:pt x="1136081" y="413937"/>
                </a:cubicBezTo>
                <a:cubicBezTo>
                  <a:pt x="1127251" y="399607"/>
                  <a:pt x="1121984" y="381559"/>
                  <a:pt x="1120280" y="360336"/>
                </a:cubicBezTo>
                <a:lnTo>
                  <a:pt x="1213230" y="360336"/>
                </a:lnTo>
                <a:cubicBezTo>
                  <a:pt x="1216561" y="375828"/>
                  <a:pt x="1223455" y="386207"/>
                  <a:pt x="1233911" y="391087"/>
                </a:cubicBezTo>
                <a:cubicBezTo>
                  <a:pt x="1246072" y="396819"/>
                  <a:pt x="1261022" y="399685"/>
                  <a:pt x="1278295" y="399685"/>
                </a:cubicBezTo>
                <a:cubicBezTo>
                  <a:pt x="1298744" y="399685"/>
                  <a:pt x="1313539" y="397129"/>
                  <a:pt x="1322059" y="392171"/>
                </a:cubicBezTo>
                <a:cubicBezTo>
                  <a:pt x="1330115" y="387524"/>
                  <a:pt x="1333988" y="380088"/>
                  <a:pt x="1333988" y="369398"/>
                </a:cubicBezTo>
                <a:cubicBezTo>
                  <a:pt x="1333988" y="361808"/>
                  <a:pt x="1331509" y="355224"/>
                  <a:pt x="1326319" y="349492"/>
                </a:cubicBezTo>
                <a:cubicBezTo>
                  <a:pt x="1321207" y="343760"/>
                  <a:pt x="1310828" y="339654"/>
                  <a:pt x="1295568" y="337253"/>
                </a:cubicBezTo>
                <a:lnTo>
                  <a:pt x="1247467" y="329585"/>
                </a:lnTo>
                <a:cubicBezTo>
                  <a:pt x="1206723" y="323156"/>
                  <a:pt x="1175818" y="311847"/>
                  <a:pt x="1155678" y="296045"/>
                </a:cubicBezTo>
                <a:cubicBezTo>
                  <a:pt x="1135152" y="279934"/>
                  <a:pt x="1124695" y="255302"/>
                  <a:pt x="1124695" y="222847"/>
                </a:cubicBezTo>
                <a:cubicBezTo>
                  <a:pt x="1124695" y="206194"/>
                  <a:pt x="1128336" y="191089"/>
                  <a:pt x="1135617" y="177844"/>
                </a:cubicBezTo>
                <a:cubicBezTo>
                  <a:pt x="1142820" y="164676"/>
                  <a:pt x="1153122" y="153367"/>
                  <a:pt x="1166290" y="144150"/>
                </a:cubicBezTo>
                <a:cubicBezTo>
                  <a:pt x="1179303" y="135010"/>
                  <a:pt x="1194950" y="127883"/>
                  <a:pt x="1212920" y="122926"/>
                </a:cubicBezTo>
                <a:cubicBezTo>
                  <a:pt x="1230813" y="117969"/>
                  <a:pt x="1250720" y="115490"/>
                  <a:pt x="1272176" y="115490"/>
                </a:cubicBezTo>
                <a:close/>
                <a:moveTo>
                  <a:pt x="1629957" y="115335"/>
                </a:moveTo>
                <a:cubicBezTo>
                  <a:pt x="1681776" y="115335"/>
                  <a:pt x="1721358" y="130517"/>
                  <a:pt x="1747616" y="160493"/>
                </a:cubicBezTo>
                <a:cubicBezTo>
                  <a:pt x="1773797" y="190315"/>
                  <a:pt x="1787043" y="230980"/>
                  <a:pt x="1787043" y="281328"/>
                </a:cubicBezTo>
                <a:lnTo>
                  <a:pt x="1787043" y="320522"/>
                </a:lnTo>
                <a:lnTo>
                  <a:pt x="1556526" y="320522"/>
                </a:lnTo>
                <a:cubicBezTo>
                  <a:pt x="1557843" y="344612"/>
                  <a:pt x="1564350" y="363744"/>
                  <a:pt x="1575968" y="377454"/>
                </a:cubicBezTo>
                <a:cubicBezTo>
                  <a:pt x="1587974" y="391629"/>
                  <a:pt x="1606332" y="398833"/>
                  <a:pt x="1630654" y="398833"/>
                </a:cubicBezTo>
                <a:cubicBezTo>
                  <a:pt x="1662954" y="398833"/>
                  <a:pt x="1682009" y="386207"/>
                  <a:pt x="1688825" y="360181"/>
                </a:cubicBezTo>
                <a:lnTo>
                  <a:pt x="1688903" y="360181"/>
                </a:lnTo>
                <a:lnTo>
                  <a:pt x="1782937" y="360181"/>
                </a:lnTo>
                <a:cubicBezTo>
                  <a:pt x="1776663" y="397361"/>
                  <a:pt x="1761249" y="426098"/>
                  <a:pt x="1737082" y="445540"/>
                </a:cubicBezTo>
                <a:cubicBezTo>
                  <a:pt x="1712527" y="465292"/>
                  <a:pt x="1676509" y="475284"/>
                  <a:pt x="1630034" y="475284"/>
                </a:cubicBezTo>
                <a:cubicBezTo>
                  <a:pt x="1574032" y="475284"/>
                  <a:pt x="1531197" y="459482"/>
                  <a:pt x="1502848" y="428267"/>
                </a:cubicBezTo>
                <a:cubicBezTo>
                  <a:pt x="1474498" y="397129"/>
                  <a:pt x="1460168" y="352590"/>
                  <a:pt x="1460168" y="295890"/>
                </a:cubicBezTo>
                <a:cubicBezTo>
                  <a:pt x="1460168" y="267618"/>
                  <a:pt x="1464273" y="241979"/>
                  <a:pt x="1472484" y="219826"/>
                </a:cubicBezTo>
                <a:cubicBezTo>
                  <a:pt x="1480695" y="197673"/>
                  <a:pt x="1492391" y="178464"/>
                  <a:pt x="1507340" y="162894"/>
                </a:cubicBezTo>
                <a:cubicBezTo>
                  <a:pt x="1522290" y="147325"/>
                  <a:pt x="1540415" y="135397"/>
                  <a:pt x="1561174" y="127341"/>
                </a:cubicBezTo>
                <a:cubicBezTo>
                  <a:pt x="1581855" y="119363"/>
                  <a:pt x="1605015" y="115335"/>
                  <a:pt x="1629957" y="115335"/>
                </a:cubicBezTo>
                <a:close/>
                <a:moveTo>
                  <a:pt x="784576" y="115335"/>
                </a:moveTo>
                <a:cubicBezTo>
                  <a:pt x="836395" y="115335"/>
                  <a:pt x="875977" y="130517"/>
                  <a:pt x="902235" y="160493"/>
                </a:cubicBezTo>
                <a:cubicBezTo>
                  <a:pt x="928416" y="190315"/>
                  <a:pt x="941661" y="230980"/>
                  <a:pt x="941661" y="281328"/>
                </a:cubicBezTo>
                <a:lnTo>
                  <a:pt x="941661" y="320522"/>
                </a:lnTo>
                <a:lnTo>
                  <a:pt x="711145" y="320522"/>
                </a:lnTo>
                <a:cubicBezTo>
                  <a:pt x="712462" y="344612"/>
                  <a:pt x="718969" y="363744"/>
                  <a:pt x="730587" y="377454"/>
                </a:cubicBezTo>
                <a:cubicBezTo>
                  <a:pt x="742593" y="391629"/>
                  <a:pt x="760951" y="398833"/>
                  <a:pt x="785273" y="398833"/>
                </a:cubicBezTo>
                <a:cubicBezTo>
                  <a:pt x="817573" y="398833"/>
                  <a:pt x="836628" y="386207"/>
                  <a:pt x="843444" y="360181"/>
                </a:cubicBezTo>
                <a:lnTo>
                  <a:pt x="843522" y="360181"/>
                </a:lnTo>
                <a:lnTo>
                  <a:pt x="937556" y="360181"/>
                </a:lnTo>
                <a:cubicBezTo>
                  <a:pt x="931282" y="397361"/>
                  <a:pt x="915868" y="426098"/>
                  <a:pt x="891701" y="445540"/>
                </a:cubicBezTo>
                <a:cubicBezTo>
                  <a:pt x="867146" y="465292"/>
                  <a:pt x="831128" y="475284"/>
                  <a:pt x="784653" y="475284"/>
                </a:cubicBezTo>
                <a:cubicBezTo>
                  <a:pt x="728651" y="475284"/>
                  <a:pt x="685816" y="459482"/>
                  <a:pt x="657467" y="428267"/>
                </a:cubicBezTo>
                <a:cubicBezTo>
                  <a:pt x="629117" y="397129"/>
                  <a:pt x="614787" y="352590"/>
                  <a:pt x="614787" y="295890"/>
                </a:cubicBezTo>
                <a:cubicBezTo>
                  <a:pt x="614787" y="267618"/>
                  <a:pt x="618892" y="241979"/>
                  <a:pt x="627103" y="219826"/>
                </a:cubicBezTo>
                <a:cubicBezTo>
                  <a:pt x="635313" y="197673"/>
                  <a:pt x="647010" y="178464"/>
                  <a:pt x="661959" y="162894"/>
                </a:cubicBezTo>
                <a:cubicBezTo>
                  <a:pt x="676909" y="147325"/>
                  <a:pt x="695034" y="135397"/>
                  <a:pt x="715793" y="127341"/>
                </a:cubicBezTo>
                <a:cubicBezTo>
                  <a:pt x="736474" y="119363"/>
                  <a:pt x="759634" y="115335"/>
                  <a:pt x="784576" y="115335"/>
                </a:cubicBezTo>
                <a:close/>
                <a:moveTo>
                  <a:pt x="2576886" y="97288"/>
                </a:moveTo>
                <a:cubicBezTo>
                  <a:pt x="2499118" y="97288"/>
                  <a:pt x="2435834" y="160571"/>
                  <a:pt x="2435834" y="238339"/>
                </a:cubicBezTo>
                <a:cubicBezTo>
                  <a:pt x="2435834" y="316108"/>
                  <a:pt x="2499118" y="379391"/>
                  <a:pt x="2576886" y="379391"/>
                </a:cubicBezTo>
                <a:cubicBezTo>
                  <a:pt x="2654654" y="379391"/>
                  <a:pt x="2717938" y="316108"/>
                  <a:pt x="2717938" y="238339"/>
                </a:cubicBezTo>
                <a:cubicBezTo>
                  <a:pt x="2717938" y="160571"/>
                  <a:pt x="2654654" y="97288"/>
                  <a:pt x="2576886" y="97288"/>
                </a:cubicBezTo>
                <a:close/>
                <a:moveTo>
                  <a:pt x="2196642" y="10456"/>
                </a:moveTo>
                <a:lnTo>
                  <a:pt x="2290522" y="10456"/>
                </a:lnTo>
                <a:lnTo>
                  <a:pt x="2290522" y="466298"/>
                </a:lnTo>
                <a:lnTo>
                  <a:pt x="2196642" y="466298"/>
                </a:lnTo>
                <a:close/>
                <a:moveTo>
                  <a:pt x="986665" y="10456"/>
                </a:moveTo>
                <a:lnTo>
                  <a:pt x="1080545" y="10456"/>
                </a:lnTo>
                <a:lnTo>
                  <a:pt x="1080545" y="475593"/>
                </a:lnTo>
                <a:lnTo>
                  <a:pt x="1065905" y="475593"/>
                </a:lnTo>
                <a:cubicBezTo>
                  <a:pt x="1022063" y="475129"/>
                  <a:pt x="986665" y="438878"/>
                  <a:pt x="986665" y="394107"/>
                </a:cubicBezTo>
                <a:close/>
                <a:moveTo>
                  <a:pt x="476601" y="10456"/>
                </a:moveTo>
                <a:lnTo>
                  <a:pt x="480087" y="10456"/>
                </a:lnTo>
                <a:lnTo>
                  <a:pt x="569319" y="10456"/>
                </a:lnTo>
                <a:lnTo>
                  <a:pt x="572882" y="10456"/>
                </a:lnTo>
                <a:lnTo>
                  <a:pt x="572882" y="81330"/>
                </a:lnTo>
                <a:lnTo>
                  <a:pt x="572882" y="84893"/>
                </a:lnTo>
                <a:lnTo>
                  <a:pt x="569319" y="84893"/>
                </a:lnTo>
                <a:lnTo>
                  <a:pt x="480087" y="84893"/>
                </a:lnTo>
                <a:lnTo>
                  <a:pt x="476601" y="84893"/>
                </a:lnTo>
                <a:lnTo>
                  <a:pt x="476601" y="81330"/>
                </a:lnTo>
                <a:close/>
                <a:moveTo>
                  <a:pt x="58559" y="6331"/>
                </a:moveTo>
                <a:cubicBezTo>
                  <a:pt x="67660" y="8597"/>
                  <a:pt x="76103" y="13593"/>
                  <a:pt x="82648" y="20990"/>
                </a:cubicBezTo>
                <a:lnTo>
                  <a:pt x="326565" y="298911"/>
                </a:lnTo>
                <a:lnTo>
                  <a:pt x="326565" y="10456"/>
                </a:lnTo>
                <a:lnTo>
                  <a:pt x="421064" y="10456"/>
                </a:lnTo>
                <a:lnTo>
                  <a:pt x="421064" y="424781"/>
                </a:lnTo>
                <a:cubicBezTo>
                  <a:pt x="421064" y="444610"/>
                  <a:pt x="408903" y="462348"/>
                  <a:pt x="390545" y="469397"/>
                </a:cubicBezTo>
                <a:cubicBezTo>
                  <a:pt x="385123" y="471488"/>
                  <a:pt x="379391" y="472495"/>
                  <a:pt x="373814" y="472495"/>
                </a:cubicBezTo>
                <a:cubicBezTo>
                  <a:pt x="360491" y="472495"/>
                  <a:pt x="347556" y="466918"/>
                  <a:pt x="338416" y="456461"/>
                </a:cubicBezTo>
                <a:lnTo>
                  <a:pt x="94499" y="178541"/>
                </a:lnTo>
                <a:lnTo>
                  <a:pt x="94499" y="466298"/>
                </a:lnTo>
                <a:lnTo>
                  <a:pt x="0" y="466298"/>
                </a:lnTo>
                <a:lnTo>
                  <a:pt x="0" y="52748"/>
                </a:lnTo>
                <a:cubicBezTo>
                  <a:pt x="0" y="32841"/>
                  <a:pt x="12161" y="15103"/>
                  <a:pt x="30519" y="8055"/>
                </a:cubicBezTo>
                <a:cubicBezTo>
                  <a:pt x="39698" y="4530"/>
                  <a:pt x="49457" y="4066"/>
                  <a:pt x="58559" y="6331"/>
                </a:cubicBezTo>
                <a:close/>
                <a:moveTo>
                  <a:pt x="2576886" y="0"/>
                </a:moveTo>
                <a:cubicBezTo>
                  <a:pt x="2708333" y="0"/>
                  <a:pt x="2815303" y="106970"/>
                  <a:pt x="2815303" y="238417"/>
                </a:cubicBezTo>
                <a:cubicBezTo>
                  <a:pt x="2815303" y="287061"/>
                  <a:pt x="2800586" y="332296"/>
                  <a:pt x="2775489" y="370096"/>
                </a:cubicBezTo>
                <a:lnTo>
                  <a:pt x="2775412" y="370096"/>
                </a:lnTo>
                <a:lnTo>
                  <a:pt x="2855736" y="450420"/>
                </a:lnTo>
                <a:lnTo>
                  <a:pt x="2789354" y="516802"/>
                </a:lnTo>
                <a:lnTo>
                  <a:pt x="2709108" y="436555"/>
                </a:lnTo>
                <a:cubicBezTo>
                  <a:pt x="2671230" y="461962"/>
                  <a:pt x="2625762" y="476756"/>
                  <a:pt x="2576886" y="476756"/>
                </a:cubicBezTo>
                <a:cubicBezTo>
                  <a:pt x="2445439" y="476756"/>
                  <a:pt x="2338469" y="369864"/>
                  <a:pt x="2338469" y="238417"/>
                </a:cubicBezTo>
                <a:cubicBezTo>
                  <a:pt x="2338469" y="106970"/>
                  <a:pt x="2445439" y="0"/>
                  <a:pt x="2576886" y="0"/>
                </a:cubicBezTo>
                <a:close/>
              </a:path>
            </a:pathLst>
          </a:custGeom>
          <a:solidFill>
            <a:schemeClr val="accent1"/>
          </a:solidFill>
          <a:ln w="774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400"/>
          </a:p>
        </p:txBody>
      </p:sp>
      <p:pic>
        <p:nvPicPr>
          <p:cNvPr id="6" name="NielsenIQ GFK lockup" hidden="1">
            <a:extLst>
              <a:ext uri="{FF2B5EF4-FFF2-40B4-BE49-F238E27FC236}">
                <a16:creationId xmlns:a16="http://schemas.microsoft.com/office/drawing/2014/main" id="{0AC1CD8A-B9B7-3EE0-7296-5111E0AF5DC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6123" y="321743"/>
            <a:ext cx="3377876" cy="753596"/>
          </a:xfrm>
          <a:prstGeom prst="rect">
            <a:avLst/>
          </a:prstGeom>
        </p:spPr>
      </p:pic>
      <p:pic>
        <p:nvPicPr>
          <p:cNvPr id="5" name="NielsenIQ logo+wordmark (Orange)" descr="A black and orange sign with white text&#10;&#10;AI-generated content may be incorrect." hidden="1">
            <a:extLst>
              <a:ext uri="{FF2B5EF4-FFF2-40B4-BE49-F238E27FC236}">
                <a16:creationId xmlns:a16="http://schemas.microsoft.com/office/drawing/2014/main" id="{3F2C8740-9C6B-9351-85F0-C05AA832C4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59" y="305205"/>
            <a:ext cx="2113544" cy="768096"/>
          </a:xfrm>
          <a:prstGeom prst="rect">
            <a:avLst/>
          </a:prstGeom>
        </p:spPr>
      </p:pic>
      <p:pic>
        <p:nvPicPr>
          <p:cNvPr id="2" name="NielsenIQ logo+wordmark" descr="A blue text on a black background&#10;&#10;Description automatically generated" hidden="1">
            <a:extLst>
              <a:ext uri="{FF2B5EF4-FFF2-40B4-BE49-F238E27FC236}">
                <a16:creationId xmlns:a16="http://schemas.microsoft.com/office/drawing/2014/main" id="{225F521D-1EBF-CB96-2AD5-7A8B9A8473D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58" y="305205"/>
            <a:ext cx="2211999" cy="763139"/>
          </a:xfrm>
          <a:prstGeom prst="rect">
            <a:avLst/>
          </a:prstGeom>
        </p:spPr>
      </p:pic>
      <p:pic>
        <p:nvPicPr>
          <p:cNvPr id="23" name="powered by GfK intelligence" hidden="1">
            <a:extLst>
              <a:ext uri="{FF2B5EF4-FFF2-40B4-BE49-F238E27FC236}">
                <a16:creationId xmlns:a16="http://schemas.microsoft.com/office/drawing/2014/main" id="{7E43A640-C394-0E39-773B-1ADA0F0F32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144015" y="491056"/>
            <a:ext cx="2752712" cy="421003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14EFE09-FA22-F71B-F170-6FDFC7C69EE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155237" y="6108700"/>
            <a:ext cx="1744663" cy="282575"/>
          </a:xfrm>
        </p:spPr>
        <p:txBody>
          <a:bodyPr/>
          <a:lstStyle>
            <a:lvl1pPr marL="0" indent="0">
              <a:buNone/>
              <a:defRPr sz="10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Project Code:</a:t>
            </a:r>
            <a:endParaRPr lang="en-ID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2189498-214D-39A8-BCC6-3D18DADE7EBF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0420350" y="328273"/>
            <a:ext cx="1476375" cy="8096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Client Logo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0920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ey Findings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tic Blue Bkgd">
            <a:extLst>
              <a:ext uri="{FF2B5EF4-FFF2-40B4-BE49-F238E27FC236}">
                <a16:creationId xmlns:a16="http://schemas.microsoft.com/office/drawing/2014/main" id="{D1093FDC-ACBE-C97A-79EC-30B506F351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6D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cxnSp>
        <p:nvCxnSpPr>
          <p:cNvPr id="10" name="Base Rule">
            <a:extLst>
              <a:ext uri="{FF2B5EF4-FFF2-40B4-BE49-F238E27FC236}">
                <a16:creationId xmlns:a16="http://schemas.microsoft.com/office/drawing/2014/main" id="{BF009615-489A-5DA8-222F-36CEB46D77B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292101" y="6395755"/>
            <a:ext cx="11607801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4E97C96-6264-45A7-BD31-3F850D5B40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04DF46-C0DC-4ADC-9A6F-918CC4703A4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pyright Line">
            <a:extLst>
              <a:ext uri="{FF2B5EF4-FFF2-40B4-BE49-F238E27FC236}">
                <a16:creationId xmlns:a16="http://schemas.microsoft.com/office/drawing/2014/main" id="{D18F1FC4-106D-3BF8-BC65-D648A021FC0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67810" y="6526850"/>
            <a:ext cx="2268453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rgbClr val="BBBBBB"/>
                </a:solidFill>
              </a:rPr>
              <a:t>© </a:t>
            </a:r>
            <a:fld id="{92E70860-886D-4303-B2B5-BD1295E1FD39}" type="datetimeyyyy">
              <a:rPr lang="en-US" sz="700" smtClean="0">
                <a:solidFill>
                  <a:srgbClr val="BBBBBB"/>
                </a:solidFill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</a:t>
            </a:fld>
            <a:r>
              <a:rPr lang="en-US" sz="700">
                <a:solidFill>
                  <a:srgbClr val="BBBBBB"/>
                </a:solidFill>
              </a:rPr>
              <a:t> Nielsen Consumer LLC. All Rights Reserved.</a:t>
            </a:r>
          </a:p>
        </p:txBody>
      </p:sp>
      <p:sp>
        <p:nvSpPr>
          <p:cNvPr id="11" name="Confidential disclaimer">
            <a:extLst>
              <a:ext uri="{FF2B5EF4-FFF2-40B4-BE49-F238E27FC236}">
                <a16:creationId xmlns:a16="http://schemas.microsoft.com/office/drawing/2014/main" id="{6DA018A3-AFD9-D355-AE28-82676195255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837949" y="6573018"/>
            <a:ext cx="11012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Confidential and proprietary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9E3F8F0F-7B47-2BB9-7F93-A25C99023E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51D28747-A5DD-1E44-1383-00C1095A0E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Subtitle Placeholder">
            <a:extLst>
              <a:ext uri="{FF2B5EF4-FFF2-40B4-BE49-F238E27FC236}">
                <a16:creationId xmlns:a16="http://schemas.microsoft.com/office/drawing/2014/main" id="{811C7246-8A71-F257-DB0D-3E1F23CE69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292101" y="3945965"/>
            <a:ext cx="7121979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D9E3A23B-F3DB-B7EF-DCB8-D944C23E6D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292101" y="1219202"/>
            <a:ext cx="7121979" cy="2401887"/>
          </a:xfrm>
        </p:spPr>
        <p:txBody>
          <a:bodyPr anchor="b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/>
              <a:t>Insert your section header title here maximum of three lines</a:t>
            </a:r>
            <a:endParaRPr lang="en-GB"/>
          </a:p>
        </p:txBody>
      </p:sp>
      <p:pic>
        <p:nvPicPr>
          <p:cNvPr id="14" name="NIQ GFK Lockup" hidden="1">
            <a:extLst>
              <a:ext uri="{FF2B5EF4-FFF2-40B4-BE49-F238E27FC236}">
                <a16:creationId xmlns:a16="http://schemas.microsoft.com/office/drawing/2014/main" id="{EAEBAA35-FD7E-BA1F-342A-81B244F88CF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/>
          <a:srcRect l="23" r="23"/>
          <a:stretch/>
        </p:blipFill>
        <p:spPr>
          <a:xfrm>
            <a:off x="292100" y="6489302"/>
            <a:ext cx="751571" cy="273007"/>
          </a:xfrm>
          <a:prstGeom prst="rect">
            <a:avLst/>
          </a:prstGeom>
        </p:spPr>
      </p:pic>
      <p:pic>
        <p:nvPicPr>
          <p:cNvPr id="25" name="NielsenIQ logo+wordmark" hidden="1">
            <a:extLst>
              <a:ext uri="{FF2B5EF4-FFF2-40B4-BE49-F238E27FC236}">
                <a16:creationId xmlns:a16="http://schemas.microsoft.com/office/drawing/2014/main" id="{598FBCD8-A3EE-4A06-6724-A1F5D70275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133" y="6495156"/>
            <a:ext cx="781428" cy="269593"/>
          </a:xfrm>
          <a:prstGeom prst="rect">
            <a:avLst/>
          </a:prstGeom>
        </p:spPr>
      </p:pic>
      <p:pic>
        <p:nvPicPr>
          <p:cNvPr id="12" name="powered by GfK intelligence" hidden="1">
            <a:extLst>
              <a:ext uri="{FF2B5EF4-FFF2-40B4-BE49-F238E27FC236}">
                <a16:creationId xmlns:a16="http://schemas.microsoft.com/office/drawing/2014/main" id="{10179EBD-3369-9943-A581-A3F0F42E42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49387" y="6511173"/>
            <a:ext cx="1494692" cy="228600"/>
          </a:xfrm>
          <a:prstGeom prst="rect">
            <a:avLst/>
          </a:prstGeom>
        </p:spPr>
      </p:pic>
      <p:pic>
        <p:nvPicPr>
          <p:cNvPr id="9" name="NIQ Logo">
            <a:extLst>
              <a:ext uri="{FF2B5EF4-FFF2-40B4-BE49-F238E27FC236}">
                <a16:creationId xmlns:a16="http://schemas.microsoft.com/office/drawing/2014/main" id="{9BAD39F9-954D-02C0-EFA8-A451F0B82871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2100" y="6495101"/>
            <a:ext cx="64545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ey Findings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tic Light Bkgd">
            <a:extLst>
              <a:ext uri="{FF2B5EF4-FFF2-40B4-BE49-F238E27FC236}">
                <a16:creationId xmlns:a16="http://schemas.microsoft.com/office/drawing/2014/main" id="{D1093FDC-ACBE-C97A-79EC-30B506F351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cxnSp>
        <p:nvCxnSpPr>
          <p:cNvPr id="10" name="Base Rule">
            <a:extLst>
              <a:ext uri="{FF2B5EF4-FFF2-40B4-BE49-F238E27FC236}">
                <a16:creationId xmlns:a16="http://schemas.microsoft.com/office/drawing/2014/main" id="{BF009615-489A-5DA8-222F-36CEB46D77B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292101" y="6395755"/>
            <a:ext cx="116078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92DD1CF-7FD4-0FD2-8A65-D0E8F92598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3E04DF46-C0DC-4ADC-9A6F-918CC4703A4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pyright Line">
            <a:extLst>
              <a:ext uri="{FF2B5EF4-FFF2-40B4-BE49-F238E27FC236}">
                <a16:creationId xmlns:a16="http://schemas.microsoft.com/office/drawing/2014/main" id="{D18F1FC4-106D-3BF8-BC65-D648A021FC0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67810" y="6526850"/>
            <a:ext cx="2268453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rgbClr val="BBBBBB"/>
                </a:solidFill>
              </a:rPr>
              <a:t>© </a:t>
            </a:r>
            <a:fld id="{92E70860-886D-4303-B2B5-BD1295E1FD39}" type="datetimeyyyy">
              <a:rPr lang="en-US" sz="700" smtClean="0">
                <a:solidFill>
                  <a:srgbClr val="BBBBBB"/>
                </a:solidFill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</a:t>
            </a:fld>
            <a:r>
              <a:rPr lang="en-US" sz="700">
                <a:solidFill>
                  <a:srgbClr val="BBBBBB"/>
                </a:solidFill>
              </a:rPr>
              <a:t> Nielsen Consumer LLC. All Rights Reserved.</a:t>
            </a:r>
          </a:p>
        </p:txBody>
      </p:sp>
      <p:sp>
        <p:nvSpPr>
          <p:cNvPr id="9" name="Confidential disclaimer">
            <a:extLst>
              <a:ext uri="{FF2B5EF4-FFF2-40B4-BE49-F238E27FC236}">
                <a16:creationId xmlns:a16="http://schemas.microsoft.com/office/drawing/2014/main" id="{60EB3927-CDFF-ACD9-F0B3-0FEB504E449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837949" y="6573018"/>
            <a:ext cx="11012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Confidential and proprietary</a:t>
            </a:r>
          </a:p>
        </p:txBody>
      </p:sp>
      <p:sp>
        <p:nvSpPr>
          <p:cNvPr id="24" name="Footer Placeholder">
            <a:extLst>
              <a:ext uri="{FF2B5EF4-FFF2-40B4-BE49-F238E27FC236}">
                <a16:creationId xmlns:a16="http://schemas.microsoft.com/office/drawing/2014/main" id="{0F37A136-F043-61EC-31AE-F924E1D07F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3" name="Date Placeholder">
            <a:extLst>
              <a:ext uri="{FF2B5EF4-FFF2-40B4-BE49-F238E27FC236}">
                <a16:creationId xmlns:a16="http://schemas.microsoft.com/office/drawing/2014/main" id="{F83B0E1B-C679-1FAD-01A8-07BEC0BB80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Placeholder">
            <a:extLst>
              <a:ext uri="{FF2B5EF4-FFF2-40B4-BE49-F238E27FC236}">
                <a16:creationId xmlns:a16="http://schemas.microsoft.com/office/drawing/2014/main" id="{811C7246-8A71-F257-DB0D-3E1F23CE69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292101" y="3945965"/>
            <a:ext cx="7121979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555555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D9E3A23B-F3DB-B7EF-DCB8-D944C23E6D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292101" y="1219202"/>
            <a:ext cx="7121979" cy="2401887"/>
          </a:xfrm>
        </p:spPr>
        <p:txBody>
          <a:bodyPr anchor="b">
            <a:noAutofit/>
          </a:bodyPr>
          <a:lstStyle>
            <a:lvl1pPr>
              <a:defRPr sz="4400" b="1">
                <a:solidFill>
                  <a:srgbClr val="555555"/>
                </a:solidFill>
                <a:latin typeface="+mn-lt"/>
              </a:defRPr>
            </a:lvl1pPr>
          </a:lstStyle>
          <a:p>
            <a:r>
              <a:rPr lang="en-US"/>
              <a:t>Insert your section header title here maximum of three lines</a:t>
            </a:r>
            <a:endParaRPr lang="en-GB"/>
          </a:p>
        </p:txBody>
      </p:sp>
      <p:pic>
        <p:nvPicPr>
          <p:cNvPr id="6" name="NIQ Logo (Orange)" hidden="1">
            <a:extLst>
              <a:ext uri="{FF2B5EF4-FFF2-40B4-BE49-F238E27FC236}">
                <a16:creationId xmlns:a16="http://schemas.microsoft.com/office/drawing/2014/main" id="{CCA56F96-3CB2-6C1B-81C1-2821787CBC6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2101" y="6495101"/>
            <a:ext cx="645459" cy="274320"/>
          </a:xfrm>
          <a:prstGeom prst="rect">
            <a:avLst/>
          </a:prstGeom>
        </p:spPr>
      </p:pic>
      <p:pic>
        <p:nvPicPr>
          <p:cNvPr id="5" name="NIQ Logo">
            <a:extLst>
              <a:ext uri="{FF2B5EF4-FFF2-40B4-BE49-F238E27FC236}">
                <a16:creationId xmlns:a16="http://schemas.microsoft.com/office/drawing/2014/main" id="{3FE5C232-E7B5-5DDF-A7C7-8FF7A557AEE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2101" y="6495101"/>
            <a:ext cx="645459" cy="274320"/>
          </a:xfrm>
          <a:prstGeom prst="rect">
            <a:avLst/>
          </a:prstGeom>
        </p:spPr>
      </p:pic>
      <p:pic>
        <p:nvPicPr>
          <p:cNvPr id="12" name="NIQ GFK Lockup" hidden="1">
            <a:extLst>
              <a:ext uri="{FF2B5EF4-FFF2-40B4-BE49-F238E27FC236}">
                <a16:creationId xmlns:a16="http://schemas.microsoft.com/office/drawing/2014/main" id="{FAC81FDA-7C1B-4183-EDA8-EA2A54B2059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2100" y="6489302"/>
            <a:ext cx="751571" cy="273007"/>
          </a:xfrm>
          <a:prstGeom prst="rect">
            <a:avLst/>
          </a:prstGeom>
        </p:spPr>
      </p:pic>
      <p:pic>
        <p:nvPicPr>
          <p:cNvPr id="15" name="NielsenIQ logo+wordmark (Orange)" descr="A black and orange sign with white text&#10;&#10;AI-generated content may be incorrect." hidden="1">
            <a:extLst>
              <a:ext uri="{FF2B5EF4-FFF2-40B4-BE49-F238E27FC236}">
                <a16:creationId xmlns:a16="http://schemas.microsoft.com/office/drawing/2014/main" id="{7D90D72A-46F7-DF17-7B65-6ED5A6EE1D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1" y="6490427"/>
            <a:ext cx="754837" cy="274320"/>
          </a:xfrm>
          <a:prstGeom prst="rect">
            <a:avLst/>
          </a:prstGeom>
        </p:spPr>
      </p:pic>
      <p:pic>
        <p:nvPicPr>
          <p:cNvPr id="26" name="NielsenIQ logo+wordmark" descr="A blue text on a black background&#10;&#10;Description automatically generated" hidden="1">
            <a:extLst>
              <a:ext uri="{FF2B5EF4-FFF2-40B4-BE49-F238E27FC236}">
                <a16:creationId xmlns:a16="http://schemas.microsoft.com/office/drawing/2014/main" id="{B813BB00-9632-73B0-6654-E6FB69F66A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2" y="6495156"/>
            <a:ext cx="781433" cy="269593"/>
          </a:xfrm>
          <a:prstGeom prst="rect">
            <a:avLst/>
          </a:prstGeom>
        </p:spPr>
      </p:pic>
      <p:pic>
        <p:nvPicPr>
          <p:cNvPr id="16" name="powered by GfK intelligence" descr="A close-up of a logo&#10;&#10;Description automatically generated" hidden="1">
            <a:extLst>
              <a:ext uri="{FF2B5EF4-FFF2-40B4-BE49-F238E27FC236}">
                <a16:creationId xmlns:a16="http://schemas.microsoft.com/office/drawing/2014/main" id="{AA1C6387-832E-0236-F06F-51D839D904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56" y="6511174"/>
            <a:ext cx="1485425" cy="22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25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- Sideba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tic Light Bkgd">
            <a:extLst>
              <a:ext uri="{FF2B5EF4-FFF2-40B4-BE49-F238E27FC236}">
                <a16:creationId xmlns:a16="http://schemas.microsoft.com/office/drawing/2014/main" id="{D1093FDC-ACBE-C97A-79EC-30B506F351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1" name="Block Bkgd">
            <a:extLst>
              <a:ext uri="{FF2B5EF4-FFF2-40B4-BE49-F238E27FC236}">
                <a16:creationId xmlns:a16="http://schemas.microsoft.com/office/drawing/2014/main" id="{61051253-1566-C6AD-277E-C41693FE3B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0"/>
            <a:ext cx="40029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400" err="1"/>
          </a:p>
        </p:txBody>
      </p:sp>
      <p:cxnSp>
        <p:nvCxnSpPr>
          <p:cNvPr id="16" name="Base Rule">
            <a:extLst>
              <a:ext uri="{FF2B5EF4-FFF2-40B4-BE49-F238E27FC236}">
                <a16:creationId xmlns:a16="http://schemas.microsoft.com/office/drawing/2014/main" id="{A76E5B64-AFD0-1002-8187-608F612A25A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237039" y="6395755"/>
            <a:ext cx="7662863" cy="0"/>
          </a:xfrm>
          <a:prstGeom prst="line">
            <a:avLst/>
          </a:prstGeom>
          <a:ln w="12700">
            <a:solidFill>
              <a:srgbClr val="555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">
            <a:extLst>
              <a:ext uri="{FF2B5EF4-FFF2-40B4-BE49-F238E27FC236}">
                <a16:creationId xmlns:a16="http://schemas.microsoft.com/office/drawing/2014/main" id="{6FB508FF-12E5-30CD-260F-1D79AD32367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3E04DF46-C0DC-4ADC-9A6F-918CC4703A4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Copyright Line">
            <a:extLst>
              <a:ext uri="{FF2B5EF4-FFF2-40B4-BE49-F238E27FC236}">
                <a16:creationId xmlns:a16="http://schemas.microsoft.com/office/drawing/2014/main" id="{785C4202-84F8-8C2C-1D92-57E97078C48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67810" y="6526852"/>
            <a:ext cx="2268453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</a:t>
            </a:r>
            <a:fld id="{92E70860-886D-4303-B2B5-BD1295E1FD39}" type="datetimeyyyy">
              <a:rPr lang="en-US" sz="70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</a:t>
            </a:fld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Nielsen Consumer LLC. All Rights Reserved.</a:t>
            </a:r>
          </a:p>
        </p:txBody>
      </p:sp>
      <p:sp>
        <p:nvSpPr>
          <p:cNvPr id="13" name="Confidential disclaimer">
            <a:extLst>
              <a:ext uri="{FF2B5EF4-FFF2-40B4-BE49-F238E27FC236}">
                <a16:creationId xmlns:a16="http://schemas.microsoft.com/office/drawing/2014/main" id="{E096164C-17A9-3CC9-A52F-D0B4EEA62BD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837949" y="6573018"/>
            <a:ext cx="11012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Confidential and proprietary</a:t>
            </a:r>
          </a:p>
        </p:txBody>
      </p:sp>
      <p:sp>
        <p:nvSpPr>
          <p:cNvPr id="26" name="Footer Placeholder">
            <a:extLst>
              <a:ext uri="{FF2B5EF4-FFF2-40B4-BE49-F238E27FC236}">
                <a16:creationId xmlns:a16="http://schemas.microsoft.com/office/drawing/2014/main" id="{E183FCE9-1380-C908-3210-D1CC81C316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4237039" y="6485400"/>
            <a:ext cx="3056523" cy="282957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ource Placeholder">
            <a:extLst>
              <a:ext uri="{FF2B5EF4-FFF2-40B4-BE49-F238E27FC236}">
                <a16:creationId xmlns:a16="http://schemas.microsoft.com/office/drawing/2014/main" id="{7336FA02-79CA-726F-511F-D79250B876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4237036" y="6108702"/>
            <a:ext cx="7662864" cy="194127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lang="en-GB" sz="800" dirty="0">
                <a:solidFill>
                  <a:srgbClr val="8C8C8C"/>
                </a:solidFill>
              </a:defRPr>
            </a:lvl1pPr>
          </a:lstStyle>
          <a:p>
            <a:pPr marL="171446" lvl="0" indent="-171446">
              <a:spcBef>
                <a:spcPts val="0"/>
              </a:spcBef>
              <a:spcAft>
                <a:spcPts val="0"/>
              </a:spcAft>
            </a:pPr>
            <a:r>
              <a:rPr lang="en-GB"/>
              <a:t>Source, footnote</a:t>
            </a:r>
          </a:p>
        </p:txBody>
      </p:sp>
      <p:sp>
        <p:nvSpPr>
          <p:cNvPr id="10" name="Content Placeholder">
            <a:extLst>
              <a:ext uri="{FF2B5EF4-FFF2-40B4-BE49-F238E27FC236}">
                <a16:creationId xmlns:a16="http://schemas.microsoft.com/office/drawing/2014/main" id="{F249C353-5497-424D-4C80-DA025B85CF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5"/>
          </p:nvPr>
        </p:nvSpPr>
        <p:spPr>
          <a:xfrm>
            <a:off x="4237038" y="1219201"/>
            <a:ext cx="7662863" cy="445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ubtitle Placeholder">
            <a:extLst>
              <a:ext uri="{FF2B5EF4-FFF2-40B4-BE49-F238E27FC236}">
                <a16:creationId xmlns:a16="http://schemas.microsoft.com/office/drawing/2014/main" id="{811C7246-8A71-F257-DB0D-3E1F23CE69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 hasCustomPrompt="1"/>
          </p:nvPr>
        </p:nvSpPr>
        <p:spPr>
          <a:xfrm>
            <a:off x="292101" y="3945965"/>
            <a:ext cx="3409043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subtitle</a:t>
            </a:r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D9E3A23B-F3DB-B7EF-DCB8-D944C23E6D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292101" y="1219202"/>
            <a:ext cx="3409043" cy="2401887"/>
          </a:xfrm>
        </p:spPr>
        <p:txBody>
          <a:bodyPr anchor="b">
            <a:noAutofit/>
          </a:bodyPr>
          <a:lstStyle>
            <a:lvl1pPr>
              <a:defRPr sz="4400" i="1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Section header</a:t>
            </a:r>
            <a:endParaRPr lang="en-GB"/>
          </a:p>
        </p:txBody>
      </p:sp>
      <p:pic>
        <p:nvPicPr>
          <p:cNvPr id="6" name="NIQ GFK Lockup" hidden="1">
            <a:extLst>
              <a:ext uri="{FF2B5EF4-FFF2-40B4-BE49-F238E27FC236}">
                <a16:creationId xmlns:a16="http://schemas.microsoft.com/office/drawing/2014/main" id="{EF6F7CF4-822A-D8B2-DFDA-1C3EAA86902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/>
          <a:srcRect l="23" r="23"/>
          <a:stretch/>
        </p:blipFill>
        <p:spPr>
          <a:xfrm>
            <a:off x="302627" y="6462285"/>
            <a:ext cx="906224" cy="329184"/>
          </a:xfrm>
          <a:prstGeom prst="rect">
            <a:avLst/>
          </a:prstGeom>
        </p:spPr>
      </p:pic>
      <p:pic>
        <p:nvPicPr>
          <p:cNvPr id="5" name="NielsenIQ logo+wordmark" hidden="1">
            <a:extLst>
              <a:ext uri="{FF2B5EF4-FFF2-40B4-BE49-F238E27FC236}">
                <a16:creationId xmlns:a16="http://schemas.microsoft.com/office/drawing/2014/main" id="{32C28E02-2118-88F0-2B78-22254A5F21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133" y="6495156"/>
            <a:ext cx="781428" cy="269593"/>
          </a:xfrm>
          <a:prstGeom prst="rect">
            <a:avLst/>
          </a:prstGeom>
        </p:spPr>
      </p:pic>
      <p:pic>
        <p:nvPicPr>
          <p:cNvPr id="12" name="powered by GfK intelligence" hidden="1">
            <a:extLst>
              <a:ext uri="{FF2B5EF4-FFF2-40B4-BE49-F238E27FC236}">
                <a16:creationId xmlns:a16="http://schemas.microsoft.com/office/drawing/2014/main" id="{7AEC038D-2F56-055B-DECF-34CDBB80C2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49387" y="6511173"/>
            <a:ext cx="1494692" cy="228600"/>
          </a:xfrm>
          <a:prstGeom prst="rect">
            <a:avLst/>
          </a:prstGeom>
        </p:spPr>
      </p:pic>
      <p:pic>
        <p:nvPicPr>
          <p:cNvPr id="8" name="NIQ Logo">
            <a:extLst>
              <a:ext uri="{FF2B5EF4-FFF2-40B4-BE49-F238E27FC236}">
                <a16:creationId xmlns:a16="http://schemas.microsoft.com/office/drawing/2014/main" id="{6AF0AF34-91BA-D0BE-D921-4C22504A80DF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2100" y="6495101"/>
            <a:ext cx="64545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44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- Sideba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tic Light Bkgd">
            <a:extLst>
              <a:ext uri="{FF2B5EF4-FFF2-40B4-BE49-F238E27FC236}">
                <a16:creationId xmlns:a16="http://schemas.microsoft.com/office/drawing/2014/main" id="{D1093FDC-ACBE-C97A-79EC-30B506F351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1" name="Block Bkgd">
            <a:extLst>
              <a:ext uri="{FF2B5EF4-FFF2-40B4-BE49-F238E27FC236}">
                <a16:creationId xmlns:a16="http://schemas.microsoft.com/office/drawing/2014/main" id="{61051253-1566-C6AD-277E-C41693FE3B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0"/>
            <a:ext cx="400291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400" err="1"/>
          </a:p>
        </p:txBody>
      </p:sp>
      <p:cxnSp>
        <p:nvCxnSpPr>
          <p:cNvPr id="16" name="Base Rule">
            <a:extLst>
              <a:ext uri="{FF2B5EF4-FFF2-40B4-BE49-F238E27FC236}">
                <a16:creationId xmlns:a16="http://schemas.microsoft.com/office/drawing/2014/main" id="{A76E5B64-AFD0-1002-8187-608F612A25A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237039" y="6395755"/>
            <a:ext cx="7662863" cy="0"/>
          </a:xfrm>
          <a:prstGeom prst="line">
            <a:avLst/>
          </a:prstGeom>
          <a:ln w="12700">
            <a:solidFill>
              <a:srgbClr val="555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">
            <a:extLst>
              <a:ext uri="{FF2B5EF4-FFF2-40B4-BE49-F238E27FC236}">
                <a16:creationId xmlns:a16="http://schemas.microsoft.com/office/drawing/2014/main" id="{6FB508FF-12E5-30CD-260F-1D79AD32367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11495578" y="6485400"/>
            <a:ext cx="404321" cy="282957"/>
          </a:xfrm>
        </p:spPr>
        <p:txBody>
          <a:bodyPr/>
          <a:lstStyle/>
          <a:p>
            <a:fld id="{3E04DF46-C0DC-4ADC-9A6F-918CC4703A4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Copyright Line">
            <a:extLst>
              <a:ext uri="{FF2B5EF4-FFF2-40B4-BE49-F238E27FC236}">
                <a16:creationId xmlns:a16="http://schemas.microsoft.com/office/drawing/2014/main" id="{148E64DD-C38D-F907-E20C-F3A4311DD32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67810" y="6526852"/>
            <a:ext cx="2268453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</a:t>
            </a:r>
            <a:fld id="{92E70860-886D-4303-B2B5-BD1295E1FD39}" type="datetimeyyyy">
              <a:rPr lang="en-US" sz="70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</a:t>
            </a:fld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Nielsen Consumer LLC. All Rights Reserved.</a:t>
            </a:r>
          </a:p>
        </p:txBody>
      </p:sp>
      <p:sp>
        <p:nvSpPr>
          <p:cNvPr id="14" name="Confidential disclaimer">
            <a:extLst>
              <a:ext uri="{FF2B5EF4-FFF2-40B4-BE49-F238E27FC236}">
                <a16:creationId xmlns:a16="http://schemas.microsoft.com/office/drawing/2014/main" id="{8190ED14-46E2-2B63-6E09-DC52ACE59C3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837949" y="6573018"/>
            <a:ext cx="11012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Confidential and proprietary</a:t>
            </a:r>
          </a:p>
        </p:txBody>
      </p:sp>
      <p:sp>
        <p:nvSpPr>
          <p:cNvPr id="26" name="Footer Placeholder">
            <a:extLst>
              <a:ext uri="{FF2B5EF4-FFF2-40B4-BE49-F238E27FC236}">
                <a16:creationId xmlns:a16="http://schemas.microsoft.com/office/drawing/2014/main" id="{E183FCE9-1380-C908-3210-D1CC81C316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4237039" y="6485400"/>
            <a:ext cx="3056524" cy="282957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ource Placeholder">
            <a:extLst>
              <a:ext uri="{FF2B5EF4-FFF2-40B4-BE49-F238E27FC236}">
                <a16:creationId xmlns:a16="http://schemas.microsoft.com/office/drawing/2014/main" id="{77FED749-9C39-81DD-7428-E91EAF740A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4237036" y="6108702"/>
            <a:ext cx="7662864" cy="194127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lang="en-GB" sz="800" dirty="0">
                <a:solidFill>
                  <a:srgbClr val="8C8C8C"/>
                </a:solidFill>
              </a:defRPr>
            </a:lvl1pPr>
          </a:lstStyle>
          <a:p>
            <a:pPr marL="171446" lvl="0" indent="-171446">
              <a:spcBef>
                <a:spcPts val="0"/>
              </a:spcBef>
              <a:spcAft>
                <a:spcPts val="0"/>
              </a:spcAft>
            </a:pPr>
            <a:r>
              <a:rPr lang="en-GB"/>
              <a:t>Source, footnote</a:t>
            </a:r>
          </a:p>
        </p:txBody>
      </p:sp>
      <p:sp>
        <p:nvSpPr>
          <p:cNvPr id="13" name="Content Placeholder">
            <a:extLst>
              <a:ext uri="{FF2B5EF4-FFF2-40B4-BE49-F238E27FC236}">
                <a16:creationId xmlns:a16="http://schemas.microsoft.com/office/drawing/2014/main" id="{4EA26CDB-5FFD-8E65-BB9F-B583607F097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5"/>
          </p:nvPr>
        </p:nvSpPr>
        <p:spPr>
          <a:xfrm>
            <a:off x="4237038" y="1219201"/>
            <a:ext cx="7662863" cy="445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ubtitle Placeholder">
            <a:extLst>
              <a:ext uri="{FF2B5EF4-FFF2-40B4-BE49-F238E27FC236}">
                <a16:creationId xmlns:a16="http://schemas.microsoft.com/office/drawing/2014/main" id="{811C7246-8A71-F257-DB0D-3E1F23CE69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 hasCustomPrompt="1"/>
          </p:nvPr>
        </p:nvSpPr>
        <p:spPr>
          <a:xfrm>
            <a:off x="292101" y="3945965"/>
            <a:ext cx="3409043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subtitle</a:t>
            </a:r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D9E3A23B-F3DB-B7EF-DCB8-D944C23E6D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292101" y="1219202"/>
            <a:ext cx="3409043" cy="2401887"/>
          </a:xfrm>
        </p:spPr>
        <p:txBody>
          <a:bodyPr anchor="b">
            <a:noAutofit/>
          </a:bodyPr>
          <a:lstStyle>
            <a:lvl1pPr>
              <a:defRPr sz="44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Section header</a:t>
            </a:r>
            <a:endParaRPr lang="en-GB"/>
          </a:p>
        </p:txBody>
      </p:sp>
      <p:pic>
        <p:nvPicPr>
          <p:cNvPr id="17" name="NIQ Logo (Orange)" hidden="1">
            <a:extLst>
              <a:ext uri="{FF2B5EF4-FFF2-40B4-BE49-F238E27FC236}">
                <a16:creationId xmlns:a16="http://schemas.microsoft.com/office/drawing/2014/main" id="{CBFBE2F8-BDF3-5E45-2591-CEB8B00E304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2101" y="6495101"/>
            <a:ext cx="645459" cy="274320"/>
          </a:xfrm>
          <a:prstGeom prst="rect">
            <a:avLst/>
          </a:prstGeom>
        </p:spPr>
      </p:pic>
      <p:pic>
        <p:nvPicPr>
          <p:cNvPr id="6" name="NIQ Logo">
            <a:extLst>
              <a:ext uri="{FF2B5EF4-FFF2-40B4-BE49-F238E27FC236}">
                <a16:creationId xmlns:a16="http://schemas.microsoft.com/office/drawing/2014/main" id="{A9B1FD76-BF8D-8EEE-6EC7-E0AC284E58C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2101" y="6495101"/>
            <a:ext cx="645459" cy="274320"/>
          </a:xfrm>
          <a:prstGeom prst="rect">
            <a:avLst/>
          </a:prstGeom>
        </p:spPr>
      </p:pic>
      <p:pic>
        <p:nvPicPr>
          <p:cNvPr id="19" name="NIQ GFK Lockup" hidden="1">
            <a:extLst>
              <a:ext uri="{FF2B5EF4-FFF2-40B4-BE49-F238E27FC236}">
                <a16:creationId xmlns:a16="http://schemas.microsoft.com/office/drawing/2014/main" id="{27F3C627-A2E6-D395-CB54-3FF2ADF4168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2100" y="6489302"/>
            <a:ext cx="751571" cy="273007"/>
          </a:xfrm>
          <a:prstGeom prst="rect">
            <a:avLst/>
          </a:prstGeom>
        </p:spPr>
      </p:pic>
      <p:pic>
        <p:nvPicPr>
          <p:cNvPr id="9" name="NielsenIQ logo+wordmark (Orange)" descr="A black and orange sign with white text&#10;&#10;AI-generated content may be incorrect." hidden="1">
            <a:extLst>
              <a:ext uri="{FF2B5EF4-FFF2-40B4-BE49-F238E27FC236}">
                <a16:creationId xmlns:a16="http://schemas.microsoft.com/office/drawing/2014/main" id="{46A2C6AF-D39D-3D0C-E242-E2D1E7F76D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1" y="6490427"/>
            <a:ext cx="754837" cy="274320"/>
          </a:xfrm>
          <a:prstGeom prst="rect">
            <a:avLst/>
          </a:prstGeom>
        </p:spPr>
      </p:pic>
      <p:pic>
        <p:nvPicPr>
          <p:cNvPr id="5" name="NielsenIQ logo+wordmark" descr="A blue text on a black background&#10;&#10;Description automatically generated" hidden="1">
            <a:extLst>
              <a:ext uri="{FF2B5EF4-FFF2-40B4-BE49-F238E27FC236}">
                <a16:creationId xmlns:a16="http://schemas.microsoft.com/office/drawing/2014/main" id="{E5214B10-6ABB-0EB3-4E33-9E9E477DD1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2" y="6495156"/>
            <a:ext cx="781433" cy="269593"/>
          </a:xfrm>
          <a:prstGeom prst="rect">
            <a:avLst/>
          </a:prstGeom>
        </p:spPr>
      </p:pic>
      <p:pic>
        <p:nvPicPr>
          <p:cNvPr id="12" name="powered by GfK intelligence" descr="A close-up of a logo&#10;&#10;Description automatically generated" hidden="1">
            <a:extLst>
              <a:ext uri="{FF2B5EF4-FFF2-40B4-BE49-F238E27FC236}">
                <a16:creationId xmlns:a16="http://schemas.microsoft.com/office/drawing/2014/main" id="{DE959B8F-5D31-45C1-F214-33FBE6EA23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56" y="6511174"/>
            <a:ext cx="1485425" cy="22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63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DFEF781-464E-4A57-44A0-61CE8419ED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Insert Image</a:t>
            </a:r>
          </a:p>
        </p:txBody>
      </p:sp>
      <p:pic>
        <p:nvPicPr>
          <p:cNvPr id="11" name="NielsenIQ GFK lockup" hidden="1">
            <a:extLst>
              <a:ext uri="{FF2B5EF4-FFF2-40B4-BE49-F238E27FC236}">
                <a16:creationId xmlns:a16="http://schemas.microsoft.com/office/drawing/2014/main" id="{7D277D99-518B-9609-51D0-587AB5DBF23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6122" y="321743"/>
            <a:ext cx="3377876" cy="753596"/>
          </a:xfrm>
          <a:prstGeom prst="rect">
            <a:avLst/>
          </a:prstGeom>
        </p:spPr>
      </p:pic>
      <p:pic>
        <p:nvPicPr>
          <p:cNvPr id="5" name="NielsenIQ logo+wordmark" descr="A blue text on a black background&#10;&#10;Description automatically generated" hidden="1">
            <a:extLst>
              <a:ext uri="{FF2B5EF4-FFF2-40B4-BE49-F238E27FC236}">
                <a16:creationId xmlns:a16="http://schemas.microsoft.com/office/drawing/2014/main" id="{9851AB56-8AE6-EEF1-0330-E0C0C6360B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58" y="305205"/>
            <a:ext cx="2211998" cy="763139"/>
          </a:xfrm>
          <a:prstGeom prst="rect">
            <a:avLst/>
          </a:prstGeom>
        </p:spPr>
      </p:pic>
      <p:cxnSp>
        <p:nvCxnSpPr>
          <p:cNvPr id="9" name="Horizontal Rule" hidden="1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292100" y="1364752"/>
            <a:ext cx="11607800" cy="0"/>
          </a:xfrm>
          <a:prstGeom prst="line">
            <a:avLst/>
          </a:prstGeom>
          <a:ln w="12700">
            <a:solidFill>
              <a:srgbClr val="555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Base Rule">
            <a:extLst>
              <a:ext uri="{FF2B5EF4-FFF2-40B4-BE49-F238E27FC236}">
                <a16:creationId xmlns:a16="http://schemas.microsoft.com/office/drawing/2014/main" id="{BF009615-489A-5DA8-222F-36CEB46D77B1}"/>
              </a:ext>
            </a:extLst>
          </p:cNvPr>
          <p:cNvCxnSpPr>
            <a:cxnSpLocks/>
          </p:cNvCxnSpPr>
          <p:nvPr userDrawn="1"/>
        </p:nvCxnSpPr>
        <p:spPr>
          <a:xfrm>
            <a:off x="292100" y="6395755"/>
            <a:ext cx="11607801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NIQ Logo">
            <a:extLst>
              <a:ext uri="{FF2B5EF4-FFF2-40B4-BE49-F238E27FC236}">
                <a16:creationId xmlns:a16="http://schemas.microsoft.com/office/drawing/2014/main" id="{C2F586F8-1BDB-2AFF-F8FE-C01DC3808778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2100" y="6495101"/>
            <a:ext cx="645459" cy="274320"/>
          </a:xfrm>
          <a:prstGeom prst="rect">
            <a:avLst/>
          </a:prstGeom>
        </p:spPr>
      </p:pic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8C76373-249B-80C5-9668-C3FB53201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577" y="6485399"/>
            <a:ext cx="404321" cy="28295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04DF46-C0DC-4ADC-9A6F-918CC4703A4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Copyright Line">
            <a:extLst>
              <a:ext uri="{FF2B5EF4-FFF2-40B4-BE49-F238E27FC236}">
                <a16:creationId xmlns:a16="http://schemas.microsoft.com/office/drawing/2014/main" id="{C8A37C60-E94B-D072-316B-68B589888EBD}"/>
              </a:ext>
            </a:extLst>
          </p:cNvPr>
          <p:cNvSpPr txBox="1">
            <a:spLocks/>
          </p:cNvSpPr>
          <p:nvPr userDrawn="1"/>
        </p:nvSpPr>
        <p:spPr>
          <a:xfrm>
            <a:off x="9167809" y="6526849"/>
            <a:ext cx="2268453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rgbClr val="BBBBBB"/>
                </a:solidFill>
              </a:rPr>
              <a:t>© </a:t>
            </a:r>
            <a:fld id="{92E70860-886D-4303-B2B5-BD1295E1FD39}" type="datetimeyyyy">
              <a:rPr lang="en-US" sz="700" smtClean="0">
                <a:solidFill>
                  <a:srgbClr val="BBBBBB"/>
                </a:solidFill>
              </a:rPr>
              <a:t>2025</a:t>
            </a:fld>
            <a:r>
              <a:rPr lang="en-US" sz="700">
                <a:solidFill>
                  <a:srgbClr val="BBBBBB"/>
                </a:solidFill>
              </a:rPr>
              <a:t> Nielsen Consumer LLC. All Rights Reserved.</a:t>
            </a:r>
          </a:p>
        </p:txBody>
      </p:sp>
      <p:sp>
        <p:nvSpPr>
          <p:cNvPr id="7" name="Confidential disclaimer">
            <a:extLst>
              <a:ext uri="{FF2B5EF4-FFF2-40B4-BE49-F238E27FC236}">
                <a16:creationId xmlns:a16="http://schemas.microsoft.com/office/drawing/2014/main" id="{11C39B6E-ACF2-9DE0-2AF4-1F25470E4897}"/>
              </a:ext>
            </a:extLst>
          </p:cNvPr>
          <p:cNvSpPr txBox="1">
            <a:spLocks/>
          </p:cNvSpPr>
          <p:nvPr userDrawn="1"/>
        </p:nvSpPr>
        <p:spPr>
          <a:xfrm>
            <a:off x="7837949" y="6573016"/>
            <a:ext cx="11012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Confidential and proprietary</a:t>
            </a:r>
          </a:p>
        </p:txBody>
      </p:sp>
      <p:sp>
        <p:nvSpPr>
          <p:cNvPr id="6" name="Source Placeholder">
            <a:extLst>
              <a:ext uri="{FF2B5EF4-FFF2-40B4-BE49-F238E27FC236}">
                <a16:creationId xmlns:a16="http://schemas.microsoft.com/office/drawing/2014/main" id="{0628FBEE-FD58-8F58-E78C-FB1B627AB0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00" y="6108702"/>
            <a:ext cx="11607800" cy="194127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lang="en-GB" sz="800" dirty="0">
                <a:solidFill>
                  <a:srgbClr val="E6E6E6"/>
                </a:solidFill>
              </a:defRPr>
            </a:lvl1pPr>
          </a:lstStyle>
          <a:p>
            <a:pPr marL="171446" lvl="0" indent="-171446">
              <a:spcBef>
                <a:spcPts val="0"/>
              </a:spcBef>
              <a:spcAft>
                <a:spcPts val="0"/>
              </a:spcAft>
            </a:pPr>
            <a:r>
              <a:rPr lang="en-GB"/>
              <a:t>Source, footnote</a:t>
            </a:r>
          </a:p>
        </p:txBody>
      </p:sp>
    </p:spTree>
    <p:extLst>
      <p:ext uri="{BB962C8B-B14F-4D97-AF65-F5344CB8AC3E}">
        <p14:creationId xmlns:p14="http://schemas.microsoft.com/office/powerpoint/2010/main" val="1597191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D1F3F95-8F1D-9A9D-41FB-B771E15122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3E04DF46-C0DC-4ADC-9A6F-918CC4703A4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9F5B23B2-FEF2-DCC0-334E-3B80B3A03A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35847737-8381-A612-E054-E1C098244C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fld id="{96FE6D9B-E395-4A22-A7DB-AC096A22C7CA}" type="datetime1">
              <a:rPr lang="en-GB" smtClean="0"/>
              <a:t>02/12/2025</a:t>
            </a:fld>
            <a:endParaRPr lang="en-GB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04974C89-D6D3-D29A-E142-BB21F4F82B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D7CEFD0E-11F5-45EC-2759-A609F998C6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292100" y="579495"/>
            <a:ext cx="11607800" cy="436562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buNone/>
              <a:defRPr kumimoji="0" lang="en-GB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171450" marR="0" lvl="0" indent="-17145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Insert your subtitle in Arial 16pt</a:t>
            </a:r>
          </a:p>
        </p:txBody>
      </p:sp>
      <p:sp>
        <p:nvSpPr>
          <p:cNvPr id="11" name="Title Placeholder">
            <a:extLst>
              <a:ext uri="{FF2B5EF4-FFF2-40B4-BE49-F238E27FC236}">
                <a16:creationId xmlns:a16="http://schemas.microsoft.com/office/drawing/2014/main" id="{063DF22F-A0F5-4EAA-7380-343ABC31C9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Insert your slide title in Arial Bold 20pt</a:t>
            </a:r>
            <a:endParaRPr lang="en-GB"/>
          </a:p>
        </p:txBody>
      </p:sp>
      <p:sp>
        <p:nvSpPr>
          <p:cNvPr id="2" name="Source Placeholder">
            <a:extLst>
              <a:ext uri="{FF2B5EF4-FFF2-40B4-BE49-F238E27FC236}">
                <a16:creationId xmlns:a16="http://schemas.microsoft.com/office/drawing/2014/main" id="{89045704-327D-F64E-F47B-E29BFA2E64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00" y="6108702"/>
            <a:ext cx="11607800" cy="194127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lang="en-GB" sz="800" dirty="0">
                <a:solidFill>
                  <a:srgbClr val="8C8C8C"/>
                </a:solidFill>
              </a:defRPr>
            </a:lvl1pPr>
          </a:lstStyle>
          <a:p>
            <a:pPr marL="171446" lvl="0" indent="-171446">
              <a:spcBef>
                <a:spcPts val="0"/>
              </a:spcBef>
              <a:spcAft>
                <a:spcPts val="0"/>
              </a:spcAft>
            </a:pPr>
            <a:r>
              <a:rPr lang="en-US"/>
              <a:t>Sources: [Company/Brand Name], [Product, Data Source, or Study]; [Region/Market] [Channel]; [Industry Vertical, Category, or Segment]; [Included/Analyzed Fact(s)]; [Data Time Period]​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869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2EA745BA-CA14-8FD0-05BA-8977508264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 hasCustomPrompt="1"/>
          </p:nvPr>
        </p:nvSpPr>
        <p:spPr>
          <a:xfrm>
            <a:off x="8168315" y="2019300"/>
            <a:ext cx="3700460" cy="3657600"/>
          </a:xfrm>
        </p:spPr>
        <p:txBody>
          <a:bodyPr>
            <a:noAutofit/>
          </a:bodyPr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Header Placeholder">
            <a:extLst>
              <a:ext uri="{FF2B5EF4-FFF2-40B4-BE49-F238E27FC236}">
                <a16:creationId xmlns:a16="http://schemas.microsoft.com/office/drawing/2014/main" id="{97696C2F-B753-BD09-3B16-F91EAC65E0F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 hasCustomPrompt="1"/>
          </p:nvPr>
        </p:nvSpPr>
        <p:spPr>
          <a:xfrm>
            <a:off x="8168315" y="1308100"/>
            <a:ext cx="3710815" cy="620525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41DE9A2-BD73-CF89-D9E1-BD13848BDA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4" hasCustomPrompt="1"/>
          </p:nvPr>
        </p:nvSpPr>
        <p:spPr>
          <a:xfrm>
            <a:off x="292100" y="1638300"/>
            <a:ext cx="7661275" cy="4038600"/>
          </a:xfrm>
          <a:custGeom>
            <a:avLst/>
            <a:gdLst>
              <a:gd name="connsiteX0" fmla="*/ 241306 w 7661275"/>
              <a:gd name="connsiteY0" fmla="*/ 0 h 4038600"/>
              <a:gd name="connsiteX1" fmla="*/ 7419969 w 7661275"/>
              <a:gd name="connsiteY1" fmla="*/ 0 h 4038600"/>
              <a:gd name="connsiteX2" fmla="*/ 7661275 w 7661275"/>
              <a:gd name="connsiteY2" fmla="*/ 241306 h 4038600"/>
              <a:gd name="connsiteX3" fmla="*/ 7661275 w 7661275"/>
              <a:gd name="connsiteY3" fmla="*/ 3797294 h 4038600"/>
              <a:gd name="connsiteX4" fmla="*/ 7419969 w 7661275"/>
              <a:gd name="connsiteY4" fmla="*/ 4038600 h 4038600"/>
              <a:gd name="connsiteX5" fmla="*/ 444500 w 7661275"/>
              <a:gd name="connsiteY5" fmla="*/ 4038600 h 4038600"/>
              <a:gd name="connsiteX6" fmla="*/ 241306 w 7661275"/>
              <a:gd name="connsiteY6" fmla="*/ 4038600 h 4038600"/>
              <a:gd name="connsiteX7" fmla="*/ 0 w 7661275"/>
              <a:gd name="connsiteY7" fmla="*/ 4038600 h 4038600"/>
              <a:gd name="connsiteX8" fmla="*/ 0 w 7661275"/>
              <a:gd name="connsiteY8" fmla="*/ 3797294 h 4038600"/>
              <a:gd name="connsiteX9" fmla="*/ 0 w 7661275"/>
              <a:gd name="connsiteY9" fmla="*/ 3594100 h 4038600"/>
              <a:gd name="connsiteX10" fmla="*/ 0 w 7661275"/>
              <a:gd name="connsiteY10" fmla="*/ 241306 h 4038600"/>
              <a:gd name="connsiteX11" fmla="*/ 241306 w 7661275"/>
              <a:gd name="connsiteY11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61275" h="4038600">
                <a:moveTo>
                  <a:pt x="241306" y="0"/>
                </a:moveTo>
                <a:lnTo>
                  <a:pt x="7419969" y="0"/>
                </a:lnTo>
                <a:cubicBezTo>
                  <a:pt x="7553239" y="0"/>
                  <a:pt x="7661275" y="108036"/>
                  <a:pt x="7661275" y="241306"/>
                </a:cubicBezTo>
                <a:lnTo>
                  <a:pt x="7661275" y="3797294"/>
                </a:lnTo>
                <a:cubicBezTo>
                  <a:pt x="7661275" y="3930564"/>
                  <a:pt x="7553239" y="4038600"/>
                  <a:pt x="7419969" y="4038600"/>
                </a:cubicBezTo>
                <a:lnTo>
                  <a:pt x="444500" y="4038600"/>
                </a:lnTo>
                <a:lnTo>
                  <a:pt x="241306" y="4038600"/>
                </a:lnTo>
                <a:lnTo>
                  <a:pt x="0" y="4038600"/>
                </a:lnTo>
                <a:lnTo>
                  <a:pt x="0" y="3797294"/>
                </a:lnTo>
                <a:lnTo>
                  <a:pt x="0" y="3594100"/>
                </a:lnTo>
                <a:lnTo>
                  <a:pt x="0" y="241306"/>
                </a:lnTo>
                <a:cubicBezTo>
                  <a:pt x="0" y="108036"/>
                  <a:pt x="108036" y="0"/>
                  <a:pt x="241306" y="0"/>
                </a:cubicBezTo>
                <a:close/>
              </a:path>
            </a:pathLst>
          </a:custGeom>
          <a:solidFill>
            <a:srgbClr val="F0F0F0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71450" lvl="0" indent="-171450" algn="ctr"/>
            <a:r>
              <a:rPr lang="en-US"/>
              <a:t>Insert content</a:t>
            </a:r>
          </a:p>
        </p:txBody>
      </p:sp>
      <p:sp>
        <p:nvSpPr>
          <p:cNvPr id="14" name="Subtitle Placeholder">
            <a:extLst>
              <a:ext uri="{FF2B5EF4-FFF2-40B4-BE49-F238E27FC236}">
                <a16:creationId xmlns:a16="http://schemas.microsoft.com/office/drawing/2014/main" id="{F55BBEAC-F3EB-AF73-371A-E2F90A4E7C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292100" y="579495"/>
            <a:ext cx="11607800" cy="436562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buNone/>
              <a:defRPr kumimoji="0" lang="en-GB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171450" marR="0" lvl="0" indent="-17145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Insert your subtitle in Arial 16pt</a:t>
            </a:r>
          </a:p>
        </p:txBody>
      </p:sp>
      <p:sp>
        <p:nvSpPr>
          <p:cNvPr id="15" name="Title Placeholder">
            <a:extLst>
              <a:ext uri="{FF2B5EF4-FFF2-40B4-BE49-F238E27FC236}">
                <a16:creationId xmlns:a16="http://schemas.microsoft.com/office/drawing/2014/main" id="{A568B237-249F-A08F-E259-9BD8E27667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292100" y="304800"/>
            <a:ext cx="11613314" cy="265590"/>
          </a:xfrm>
        </p:spPr>
        <p:txBody>
          <a:bodyPr>
            <a:noAutofit/>
          </a:bodyPr>
          <a:lstStyle/>
          <a:p>
            <a:r>
              <a:rPr lang="en-US"/>
              <a:t>Insert your slide title in Arial Bold 20pt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659F54-6D4F-41F0-194E-7B6B9BF36F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71DAC5-E431-318E-4F03-9A8D613747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2A9FD-8770-330E-0D3B-F04717C43D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8"/>
          </p:nvPr>
        </p:nvSpPr>
        <p:spPr/>
        <p:txBody>
          <a:bodyPr/>
          <a:lstStyle/>
          <a:p>
            <a:fld id="{3E04DF46-C0DC-4ADC-9A6F-918CC4703A4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Source Placeholder">
            <a:extLst>
              <a:ext uri="{FF2B5EF4-FFF2-40B4-BE49-F238E27FC236}">
                <a16:creationId xmlns:a16="http://schemas.microsoft.com/office/drawing/2014/main" id="{BF9428F1-4075-41E0-8E51-80CAE73EC7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00" y="6108702"/>
            <a:ext cx="11607800" cy="194127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lang="en-GB" sz="800" dirty="0">
                <a:solidFill>
                  <a:srgbClr val="8C8C8C"/>
                </a:solidFill>
              </a:defRPr>
            </a:lvl1pPr>
          </a:lstStyle>
          <a:p>
            <a:pPr marL="171446" lvl="0" indent="-171446">
              <a:spcBef>
                <a:spcPts val="0"/>
              </a:spcBef>
              <a:spcAft>
                <a:spcPts val="0"/>
              </a:spcAft>
            </a:pPr>
            <a:r>
              <a:rPr lang="en-US"/>
              <a:t>Sources: [Company/Brand Name], [Product, Data Source, or Study]; [Region/Market] [Channel]; [Industry Vertical, Category, or Segment]; [Included/Analyzed Fact(s)]; [Data Time Period]​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280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0" pos="2525">
          <p15:clr>
            <a:srgbClr val="FDE53C"/>
          </p15:clr>
        </p15:guide>
        <p15:guide id="11" pos="2669">
          <p15:clr>
            <a:srgbClr val="FDE53C"/>
          </p15:clr>
        </p15:guide>
        <p15:guide id="18" pos="5010">
          <p15:clr>
            <a:srgbClr val="FDE53C"/>
          </p15:clr>
        </p15:guide>
        <p15:guide id="19" pos="5154">
          <p15:clr>
            <a:srgbClr val="FDE53C"/>
          </p15:clr>
        </p15:guide>
        <p15:guide id="22" orient="horz" pos="2304">
          <p15:clr>
            <a:srgbClr val="A4A3A4"/>
          </p15:clr>
        </p15:guide>
        <p15:guide id="23" orient="horz" pos="2232">
          <p15:clr>
            <a:srgbClr val="A4A3A4"/>
          </p15:clr>
        </p15:guide>
        <p15:guide id="24" orient="horz" pos="2376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48587361-5CC7-9C7F-BD1C-0A8CE32B90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3E04DF46-C0DC-4ADC-9A6F-918CC4703A4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89C55DD-275C-EFE2-8883-9CF8249365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66F49418-AA9F-5CA7-31F1-168499F3D8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2 Placeholder">
            <a:extLst>
              <a:ext uri="{FF2B5EF4-FFF2-40B4-BE49-F238E27FC236}">
                <a16:creationId xmlns:a16="http://schemas.microsoft.com/office/drawing/2014/main" id="{F2EB2B90-CA72-0453-8C46-7140538197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4" hasCustomPrompt="1"/>
          </p:nvPr>
        </p:nvSpPr>
        <p:spPr>
          <a:xfrm>
            <a:off x="6210300" y="2019300"/>
            <a:ext cx="5689600" cy="3657600"/>
          </a:xfrm>
        </p:spPr>
        <p:txBody>
          <a:bodyPr/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er 2 Placeholder">
            <a:extLst>
              <a:ext uri="{FF2B5EF4-FFF2-40B4-BE49-F238E27FC236}">
                <a16:creationId xmlns:a16="http://schemas.microsoft.com/office/drawing/2014/main" id="{ADF8391B-E110-2D12-ED6A-D8681E8687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" hasCustomPrompt="1"/>
          </p:nvPr>
        </p:nvSpPr>
        <p:spPr>
          <a:xfrm>
            <a:off x="6210301" y="1308100"/>
            <a:ext cx="5689599" cy="620525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4" name="Content 1 Placeholder">
            <a:extLst>
              <a:ext uri="{FF2B5EF4-FFF2-40B4-BE49-F238E27FC236}">
                <a16:creationId xmlns:a16="http://schemas.microsoft.com/office/drawing/2014/main" id="{984C70C1-C2F6-EFE6-3AEB-EEEE97D8D82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 hasCustomPrompt="1"/>
          </p:nvPr>
        </p:nvSpPr>
        <p:spPr>
          <a:xfrm>
            <a:off x="292102" y="2019300"/>
            <a:ext cx="5689599" cy="3657600"/>
          </a:xfrm>
        </p:spPr>
        <p:txBody>
          <a:bodyPr/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Header 1 Placeholder">
            <a:extLst>
              <a:ext uri="{FF2B5EF4-FFF2-40B4-BE49-F238E27FC236}">
                <a16:creationId xmlns:a16="http://schemas.microsoft.com/office/drawing/2014/main" id="{E16F9965-5453-60FF-D1EB-3A608CF7F7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 hasCustomPrompt="1"/>
          </p:nvPr>
        </p:nvSpPr>
        <p:spPr>
          <a:xfrm>
            <a:off x="292100" y="1308100"/>
            <a:ext cx="5689599" cy="620525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4" name="Subtitle Placeholder">
            <a:extLst>
              <a:ext uri="{FF2B5EF4-FFF2-40B4-BE49-F238E27FC236}">
                <a16:creationId xmlns:a16="http://schemas.microsoft.com/office/drawing/2014/main" id="{3C3EBBEC-21F2-1AF3-1FA2-6C8052756C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292100" y="579495"/>
            <a:ext cx="11607800" cy="436563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buNone/>
              <a:defRPr kumimoji="0" lang="en-GB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171446" marR="0" lvl="0" indent="-171446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Insert your subtitle in Arial 16pt</a:t>
            </a:r>
          </a:p>
        </p:txBody>
      </p:sp>
      <p:sp>
        <p:nvSpPr>
          <p:cNvPr id="13" name="Title Placeholder">
            <a:extLst>
              <a:ext uri="{FF2B5EF4-FFF2-40B4-BE49-F238E27FC236}">
                <a16:creationId xmlns:a16="http://schemas.microsoft.com/office/drawing/2014/main" id="{31A8EC3A-084E-1F49-0F96-E9263F03E1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Insert your slide title in Arial Bold 20pt</a:t>
            </a:r>
            <a:endParaRPr lang="en-GB"/>
          </a:p>
        </p:txBody>
      </p:sp>
      <p:sp>
        <p:nvSpPr>
          <p:cNvPr id="2" name="Source Placeholder">
            <a:extLst>
              <a:ext uri="{FF2B5EF4-FFF2-40B4-BE49-F238E27FC236}">
                <a16:creationId xmlns:a16="http://schemas.microsoft.com/office/drawing/2014/main" id="{331BDA79-608D-6443-74D6-2B9BB2BC1A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00" y="6108702"/>
            <a:ext cx="11607800" cy="194127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lang="en-GB" sz="800" dirty="0">
                <a:solidFill>
                  <a:srgbClr val="8C8C8C"/>
                </a:solidFill>
              </a:defRPr>
            </a:lvl1pPr>
          </a:lstStyle>
          <a:p>
            <a:pPr marL="171446" lvl="0" indent="-171446">
              <a:spcBef>
                <a:spcPts val="0"/>
              </a:spcBef>
              <a:spcAft>
                <a:spcPts val="0"/>
              </a:spcAft>
            </a:pPr>
            <a:r>
              <a:rPr lang="en-US"/>
              <a:t>Sources: [Company/Brand Name], [Product, Data Source, or Study]; [Region/Market] [Channel]; [Industry Vertical, Category, or Segment]; [Included/Analyzed Fact(s)]; [Data Time Period]​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174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768">
          <p15:clr>
            <a:srgbClr val="A4A3A4"/>
          </p15:clr>
        </p15:guide>
        <p15:guide id="5" pos="3912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2 Placeholder">
            <a:extLst>
              <a:ext uri="{FF2B5EF4-FFF2-40B4-BE49-F238E27FC236}">
                <a16:creationId xmlns:a16="http://schemas.microsoft.com/office/drawing/2014/main" id="{5D43A841-AD92-4556-21E4-9939D57FC0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 hasCustomPrompt="1"/>
          </p:nvPr>
        </p:nvSpPr>
        <p:spPr>
          <a:xfrm>
            <a:off x="6211892" y="3990110"/>
            <a:ext cx="5688008" cy="16867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Insert content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Content 1 Placeholder">
            <a:extLst>
              <a:ext uri="{FF2B5EF4-FFF2-40B4-BE49-F238E27FC236}">
                <a16:creationId xmlns:a16="http://schemas.microsoft.com/office/drawing/2014/main" id="{BBF77ABD-CA9D-F0FB-47F7-ABF58A85B7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 hasCustomPrompt="1"/>
          </p:nvPr>
        </p:nvSpPr>
        <p:spPr>
          <a:xfrm>
            <a:off x="292100" y="3990110"/>
            <a:ext cx="5688011" cy="16867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Insert content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F27D82A-D726-D8EC-5316-614733783C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5" hasCustomPrompt="1"/>
          </p:nvPr>
        </p:nvSpPr>
        <p:spPr>
          <a:xfrm>
            <a:off x="292101" y="1638300"/>
            <a:ext cx="5688009" cy="1905000"/>
          </a:xfrm>
          <a:custGeom>
            <a:avLst/>
            <a:gdLst>
              <a:gd name="connsiteX0" fmla="*/ 215913 w 5688009"/>
              <a:gd name="connsiteY0" fmla="*/ 0 h 1905000"/>
              <a:gd name="connsiteX1" fmla="*/ 5472096 w 5688009"/>
              <a:gd name="connsiteY1" fmla="*/ 0 h 1905000"/>
              <a:gd name="connsiteX2" fmla="*/ 5688009 w 5688009"/>
              <a:gd name="connsiteY2" fmla="*/ 215913 h 1905000"/>
              <a:gd name="connsiteX3" fmla="*/ 5688009 w 5688009"/>
              <a:gd name="connsiteY3" fmla="*/ 1689087 h 1905000"/>
              <a:gd name="connsiteX4" fmla="*/ 5472096 w 5688009"/>
              <a:gd name="connsiteY4" fmla="*/ 1905000 h 1905000"/>
              <a:gd name="connsiteX5" fmla="*/ 277091 w 5688009"/>
              <a:gd name="connsiteY5" fmla="*/ 1905000 h 1905000"/>
              <a:gd name="connsiteX6" fmla="*/ 215913 w 5688009"/>
              <a:gd name="connsiteY6" fmla="*/ 1905000 h 1905000"/>
              <a:gd name="connsiteX7" fmla="*/ 0 w 5688009"/>
              <a:gd name="connsiteY7" fmla="*/ 1905000 h 1905000"/>
              <a:gd name="connsiteX8" fmla="*/ 0 w 5688009"/>
              <a:gd name="connsiteY8" fmla="*/ 1689087 h 1905000"/>
              <a:gd name="connsiteX9" fmla="*/ 0 w 5688009"/>
              <a:gd name="connsiteY9" fmla="*/ 1627909 h 1905000"/>
              <a:gd name="connsiteX10" fmla="*/ 0 w 5688009"/>
              <a:gd name="connsiteY10" fmla="*/ 215913 h 1905000"/>
              <a:gd name="connsiteX11" fmla="*/ 215913 w 5688009"/>
              <a:gd name="connsiteY11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88009" h="1905000">
                <a:moveTo>
                  <a:pt x="215913" y="0"/>
                </a:moveTo>
                <a:lnTo>
                  <a:pt x="5472096" y="0"/>
                </a:lnTo>
                <a:cubicBezTo>
                  <a:pt x="5591341" y="0"/>
                  <a:pt x="5688009" y="96668"/>
                  <a:pt x="5688009" y="215913"/>
                </a:cubicBezTo>
                <a:lnTo>
                  <a:pt x="5688009" y="1689087"/>
                </a:lnTo>
                <a:cubicBezTo>
                  <a:pt x="5688009" y="1808332"/>
                  <a:pt x="5591341" y="1905000"/>
                  <a:pt x="5472096" y="1905000"/>
                </a:cubicBezTo>
                <a:lnTo>
                  <a:pt x="277091" y="1905000"/>
                </a:lnTo>
                <a:lnTo>
                  <a:pt x="215913" y="1905000"/>
                </a:lnTo>
                <a:lnTo>
                  <a:pt x="0" y="1905000"/>
                </a:lnTo>
                <a:lnTo>
                  <a:pt x="0" y="1689087"/>
                </a:lnTo>
                <a:lnTo>
                  <a:pt x="0" y="1627909"/>
                </a:lnTo>
                <a:lnTo>
                  <a:pt x="0" y="215913"/>
                </a:lnTo>
                <a:cubicBezTo>
                  <a:pt x="0" y="96668"/>
                  <a:pt x="96668" y="0"/>
                  <a:pt x="215913" y="0"/>
                </a:cubicBezTo>
                <a:close/>
              </a:path>
            </a:pathLst>
          </a:custGeom>
          <a:solidFill>
            <a:srgbClr val="F0F0F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GB"/>
              <a:t>Insert content</a:t>
            </a:r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4DF2806F-470A-D63D-6287-2D96392FDB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292100" y="579495"/>
            <a:ext cx="11607800" cy="436563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buNone/>
              <a:defRPr kumimoji="0" lang="en-GB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171446" marR="0" lvl="0" indent="-171446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Insert your subtitle in Arial 16pt</a:t>
            </a:r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330527F2-4E92-075E-0582-2535F1B4C6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Insert your slide title in Arial Bold 20pt</a:t>
            </a:r>
            <a:endParaRPr lang="en-GB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C6FA473-B0F7-9A25-40ED-030E04D7A8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F965F15-6E89-171B-5FA3-39E235C9D4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ED10BF-3918-7224-DC10-191E6D8592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9"/>
          </p:nvPr>
        </p:nvSpPr>
        <p:spPr/>
        <p:txBody>
          <a:bodyPr/>
          <a:lstStyle/>
          <a:p>
            <a:fld id="{3E04DF46-C0DC-4ADC-9A6F-918CC4703A4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04069B2-475A-F1B6-F141-202CDBAE77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0" hasCustomPrompt="1"/>
          </p:nvPr>
        </p:nvSpPr>
        <p:spPr>
          <a:xfrm>
            <a:off x="6211893" y="1638300"/>
            <a:ext cx="5688009" cy="1905000"/>
          </a:xfrm>
          <a:custGeom>
            <a:avLst/>
            <a:gdLst>
              <a:gd name="connsiteX0" fmla="*/ 215913 w 5688009"/>
              <a:gd name="connsiteY0" fmla="*/ 0 h 1905000"/>
              <a:gd name="connsiteX1" fmla="*/ 5472096 w 5688009"/>
              <a:gd name="connsiteY1" fmla="*/ 0 h 1905000"/>
              <a:gd name="connsiteX2" fmla="*/ 5688009 w 5688009"/>
              <a:gd name="connsiteY2" fmla="*/ 215913 h 1905000"/>
              <a:gd name="connsiteX3" fmla="*/ 5688009 w 5688009"/>
              <a:gd name="connsiteY3" fmla="*/ 1689087 h 1905000"/>
              <a:gd name="connsiteX4" fmla="*/ 5472096 w 5688009"/>
              <a:gd name="connsiteY4" fmla="*/ 1905000 h 1905000"/>
              <a:gd name="connsiteX5" fmla="*/ 277091 w 5688009"/>
              <a:gd name="connsiteY5" fmla="*/ 1905000 h 1905000"/>
              <a:gd name="connsiteX6" fmla="*/ 215913 w 5688009"/>
              <a:gd name="connsiteY6" fmla="*/ 1905000 h 1905000"/>
              <a:gd name="connsiteX7" fmla="*/ 0 w 5688009"/>
              <a:gd name="connsiteY7" fmla="*/ 1905000 h 1905000"/>
              <a:gd name="connsiteX8" fmla="*/ 0 w 5688009"/>
              <a:gd name="connsiteY8" fmla="*/ 1689087 h 1905000"/>
              <a:gd name="connsiteX9" fmla="*/ 0 w 5688009"/>
              <a:gd name="connsiteY9" fmla="*/ 1627909 h 1905000"/>
              <a:gd name="connsiteX10" fmla="*/ 0 w 5688009"/>
              <a:gd name="connsiteY10" fmla="*/ 215913 h 1905000"/>
              <a:gd name="connsiteX11" fmla="*/ 215913 w 5688009"/>
              <a:gd name="connsiteY11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88009" h="1905000">
                <a:moveTo>
                  <a:pt x="215913" y="0"/>
                </a:moveTo>
                <a:lnTo>
                  <a:pt x="5472096" y="0"/>
                </a:lnTo>
                <a:cubicBezTo>
                  <a:pt x="5591341" y="0"/>
                  <a:pt x="5688009" y="96668"/>
                  <a:pt x="5688009" y="215913"/>
                </a:cubicBezTo>
                <a:lnTo>
                  <a:pt x="5688009" y="1689087"/>
                </a:lnTo>
                <a:cubicBezTo>
                  <a:pt x="5688009" y="1808332"/>
                  <a:pt x="5591341" y="1905000"/>
                  <a:pt x="5472096" y="1905000"/>
                </a:cubicBezTo>
                <a:lnTo>
                  <a:pt x="277091" y="1905000"/>
                </a:lnTo>
                <a:lnTo>
                  <a:pt x="215913" y="1905000"/>
                </a:lnTo>
                <a:lnTo>
                  <a:pt x="0" y="1905000"/>
                </a:lnTo>
                <a:lnTo>
                  <a:pt x="0" y="1689087"/>
                </a:lnTo>
                <a:lnTo>
                  <a:pt x="0" y="1627909"/>
                </a:lnTo>
                <a:lnTo>
                  <a:pt x="0" y="215913"/>
                </a:lnTo>
                <a:cubicBezTo>
                  <a:pt x="0" y="96668"/>
                  <a:pt x="96668" y="0"/>
                  <a:pt x="215913" y="0"/>
                </a:cubicBezTo>
                <a:close/>
              </a:path>
            </a:pathLst>
          </a:custGeom>
          <a:solidFill>
            <a:srgbClr val="F0F0F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GB"/>
              <a:t>Insert content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D902D7E4-9F8F-3524-C640-79D5433EEF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>
          <a:xfrm>
            <a:off x="292101" y="3703087"/>
            <a:ext cx="5688009" cy="246221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Insert Header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8E9F189-D500-B00E-D132-69C224358A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4" hasCustomPrompt="1"/>
          </p:nvPr>
        </p:nvSpPr>
        <p:spPr>
          <a:xfrm>
            <a:off x="6211893" y="3703087"/>
            <a:ext cx="5688009" cy="246221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Insert Header Title</a:t>
            </a:r>
          </a:p>
        </p:txBody>
      </p:sp>
      <p:sp>
        <p:nvSpPr>
          <p:cNvPr id="5" name="Source Placeholder">
            <a:extLst>
              <a:ext uri="{FF2B5EF4-FFF2-40B4-BE49-F238E27FC236}">
                <a16:creationId xmlns:a16="http://schemas.microsoft.com/office/drawing/2014/main" id="{96DAB0A2-B6F5-4873-5DD8-6A1FDDCF1A0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92100" y="6108702"/>
            <a:ext cx="11607800" cy="194127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lang="en-GB" sz="800" dirty="0">
                <a:solidFill>
                  <a:srgbClr val="8C8C8C"/>
                </a:solidFill>
              </a:defRPr>
            </a:lvl1pPr>
          </a:lstStyle>
          <a:p>
            <a:pPr marL="171446" lvl="0" indent="-171446">
              <a:spcBef>
                <a:spcPts val="0"/>
              </a:spcBef>
              <a:spcAft>
                <a:spcPts val="0"/>
              </a:spcAft>
            </a:pPr>
            <a:r>
              <a:rPr lang="en-US"/>
              <a:t>Sources: [Company/Brand Name], [Product, Data Source, or Study]; [Region/Market] [Channel]; [Industry Vertical, Category, or Segment]; [Included/Analyzed Fact(s)]; [Data Time Period]​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158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680">
          <p15:clr>
            <a:srgbClr val="FBAE40"/>
          </p15:clr>
        </p15:guide>
        <p15:guide id="4" pos="3768">
          <p15:clr>
            <a:srgbClr val="A4A3A4"/>
          </p15:clr>
        </p15:guide>
        <p15:guide id="5" pos="3912">
          <p15:clr>
            <a:srgbClr val="A4A3A4"/>
          </p15:clr>
        </p15:guide>
        <p15:guide id="6" pos="7495">
          <p15:clr>
            <a:srgbClr val="FBAE40"/>
          </p15:clr>
        </p15:guide>
        <p15:guide id="7" orient="horz" pos="2232">
          <p15:clr>
            <a:srgbClr val="A4A3A4"/>
          </p15:clr>
        </p15:guide>
        <p15:guide id="8" orient="horz" pos="2376">
          <p15:clr>
            <a:srgbClr val="A4A3A4"/>
          </p15:clr>
        </p15:guide>
        <p15:guide id="9" orient="horz" pos="2304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3 Placeholder">
            <a:extLst>
              <a:ext uri="{FF2B5EF4-FFF2-40B4-BE49-F238E27FC236}">
                <a16:creationId xmlns:a16="http://schemas.microsoft.com/office/drawing/2014/main" id="{9D282216-D102-1092-A42F-C09C78C616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5" hasCustomPrompt="1"/>
          </p:nvPr>
        </p:nvSpPr>
        <p:spPr>
          <a:xfrm>
            <a:off x="8196583" y="2019300"/>
            <a:ext cx="3703320" cy="3657600"/>
          </a:xfrm>
        </p:spPr>
        <p:txBody>
          <a:bodyPr>
            <a:noAutofit/>
          </a:bodyPr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Header 3 Placeholder">
            <a:extLst>
              <a:ext uri="{FF2B5EF4-FFF2-40B4-BE49-F238E27FC236}">
                <a16:creationId xmlns:a16="http://schemas.microsoft.com/office/drawing/2014/main" id="{DF86DE8F-0F64-3718-C7A3-3C0DA008E3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8196583" y="1308100"/>
            <a:ext cx="3703320" cy="620525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21" name="Content 2 Placeholder">
            <a:extLst>
              <a:ext uri="{FF2B5EF4-FFF2-40B4-BE49-F238E27FC236}">
                <a16:creationId xmlns:a16="http://schemas.microsoft.com/office/drawing/2014/main" id="{0C107B28-6253-BBE5-A677-D106A288FC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4" hasCustomPrompt="1"/>
          </p:nvPr>
        </p:nvSpPr>
        <p:spPr>
          <a:xfrm>
            <a:off x="4244341" y="2019300"/>
            <a:ext cx="3703320" cy="3657600"/>
          </a:xfrm>
        </p:spPr>
        <p:txBody>
          <a:bodyPr>
            <a:noAutofit/>
          </a:bodyPr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Header 2 Placeholder">
            <a:extLst>
              <a:ext uri="{FF2B5EF4-FFF2-40B4-BE49-F238E27FC236}">
                <a16:creationId xmlns:a16="http://schemas.microsoft.com/office/drawing/2014/main" id="{F576DA41-4177-FBCB-15CA-5D5CFC03D6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" hasCustomPrompt="1"/>
          </p:nvPr>
        </p:nvSpPr>
        <p:spPr>
          <a:xfrm>
            <a:off x="4244341" y="1308100"/>
            <a:ext cx="3703320" cy="620525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23" name="Content 1 Placeholder">
            <a:extLst>
              <a:ext uri="{FF2B5EF4-FFF2-40B4-BE49-F238E27FC236}">
                <a16:creationId xmlns:a16="http://schemas.microsoft.com/office/drawing/2014/main" id="{798BF9BC-09E8-98E1-3853-58189E5CB9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 hasCustomPrompt="1"/>
          </p:nvPr>
        </p:nvSpPr>
        <p:spPr>
          <a:xfrm>
            <a:off x="292101" y="2019300"/>
            <a:ext cx="3703320" cy="3657600"/>
          </a:xfrm>
        </p:spPr>
        <p:txBody>
          <a:bodyPr>
            <a:noAutofit/>
          </a:bodyPr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Header 1 Placeholder">
            <a:extLst>
              <a:ext uri="{FF2B5EF4-FFF2-40B4-BE49-F238E27FC236}">
                <a16:creationId xmlns:a16="http://schemas.microsoft.com/office/drawing/2014/main" id="{3DBA9534-E843-A204-0F9A-0F01FA4257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 hasCustomPrompt="1"/>
          </p:nvPr>
        </p:nvSpPr>
        <p:spPr>
          <a:xfrm>
            <a:off x="292101" y="1308100"/>
            <a:ext cx="3703320" cy="620525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25" name="Subtitle Placeholder">
            <a:extLst>
              <a:ext uri="{FF2B5EF4-FFF2-40B4-BE49-F238E27FC236}">
                <a16:creationId xmlns:a16="http://schemas.microsoft.com/office/drawing/2014/main" id="{F84E48B2-4370-582F-FBFE-E1DA1A8B91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292100" y="579495"/>
            <a:ext cx="11607800" cy="436563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buNone/>
              <a:defRPr kumimoji="0" lang="en-GB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171446" marR="0" lvl="0" indent="-171446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Insert your subtitle in Arial 16pt</a:t>
            </a:r>
          </a:p>
        </p:txBody>
      </p:sp>
      <p:sp>
        <p:nvSpPr>
          <p:cNvPr id="26" name="Title Placeholder">
            <a:extLst>
              <a:ext uri="{FF2B5EF4-FFF2-40B4-BE49-F238E27FC236}">
                <a16:creationId xmlns:a16="http://schemas.microsoft.com/office/drawing/2014/main" id="{3E0B6312-F182-139F-C3A4-F69C900CC4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292100" y="304801"/>
            <a:ext cx="11613315" cy="265591"/>
          </a:xfrm>
        </p:spPr>
        <p:txBody>
          <a:bodyPr>
            <a:noAutofit/>
          </a:bodyPr>
          <a:lstStyle/>
          <a:p>
            <a:r>
              <a:rPr lang="en-US"/>
              <a:t>Insert your slide title in Arial Bold 20pt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BABAEE-8AF8-C7A5-9791-2B0777C122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E916C-06EA-4A63-BCC6-C2A4B812ED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20A0A-E5D3-4613-E0B7-BD12368461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1"/>
          </p:nvPr>
        </p:nvSpPr>
        <p:spPr/>
        <p:txBody>
          <a:bodyPr/>
          <a:lstStyle/>
          <a:p>
            <a:fld id="{3E04DF46-C0DC-4ADC-9A6F-918CC4703A4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Source Placeholder">
            <a:extLst>
              <a:ext uri="{FF2B5EF4-FFF2-40B4-BE49-F238E27FC236}">
                <a16:creationId xmlns:a16="http://schemas.microsoft.com/office/drawing/2014/main" id="{1DB67EC0-75FC-25E5-7158-B3095FD7AC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2100" y="6108702"/>
            <a:ext cx="11607800" cy="194127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lang="en-GB" sz="800" dirty="0">
                <a:solidFill>
                  <a:srgbClr val="8C8C8C"/>
                </a:solidFill>
              </a:defRPr>
            </a:lvl1pPr>
          </a:lstStyle>
          <a:p>
            <a:pPr marL="171446" lvl="0" indent="-171446">
              <a:spcBef>
                <a:spcPts val="0"/>
              </a:spcBef>
              <a:spcAft>
                <a:spcPts val="0"/>
              </a:spcAft>
            </a:pPr>
            <a:r>
              <a:rPr lang="en-US"/>
              <a:t>Sources: [Company/Brand Name], [Product, Data Source, or Study]; [Region/Market] [Channel]; [Industry Vertical, Category, or Segment]; [Included/Analyzed Fact(s)]; [Data Time Period]​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565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1904">
          <p15:clr>
            <a:srgbClr val="5ACBF0"/>
          </p15:clr>
        </p15:guide>
        <p15:guide id="9" pos="2048">
          <p15:clr>
            <a:srgbClr val="5ACBF0"/>
          </p15:clr>
        </p15:guide>
        <p15:guide id="14" pos="3768">
          <p15:clr>
            <a:srgbClr val="A4A3A4"/>
          </p15:clr>
        </p15:guide>
        <p15:guide id="15" pos="3912">
          <p15:clr>
            <a:srgbClr val="A4A3A4"/>
          </p15:clr>
        </p15:guide>
        <p15:guide id="20" pos="5631">
          <p15:clr>
            <a:srgbClr val="5ACBF0"/>
          </p15:clr>
        </p15:guide>
        <p15:guide id="21" pos="5775">
          <p15:clr>
            <a:srgbClr val="5ACBF0"/>
          </p15:clr>
        </p15:guide>
        <p15:guide id="22" orient="horz" pos="2304">
          <p15:clr>
            <a:srgbClr val="A4A3A4"/>
          </p15:clr>
        </p15:guide>
        <p15:guide id="23" orient="horz" pos="2232">
          <p15:clr>
            <a:srgbClr val="A4A3A4"/>
          </p15:clr>
        </p15:guide>
        <p15:guide id="24" orient="horz" pos="2376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&amp;I Cov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white letters on a black background&#10;&#10;AI-generated content may be incorrect.">
            <a:extLst>
              <a:ext uri="{FF2B5EF4-FFF2-40B4-BE49-F238E27FC236}">
                <a16:creationId xmlns:a16="http://schemas.microsoft.com/office/drawing/2014/main" id="{2AA98401-8144-BFF3-33F2-73E7D80FDD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7" y="428368"/>
            <a:ext cx="2731187" cy="483199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1EAE179-600E-B0A4-759D-E1E64AAAB3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V="1">
            <a:off x="7469029" y="0"/>
            <a:ext cx="4722972" cy="6858000"/>
          </a:xfrm>
          <a:custGeom>
            <a:avLst/>
            <a:gdLst>
              <a:gd name="connsiteX0" fmla="*/ 0 w 4722972"/>
              <a:gd name="connsiteY0" fmla="*/ 6858000 h 6858000"/>
              <a:gd name="connsiteX1" fmla="*/ 4722972 w 4722972"/>
              <a:gd name="connsiteY1" fmla="*/ 6858000 h 6858000"/>
              <a:gd name="connsiteX2" fmla="*/ 4722972 w 4722972"/>
              <a:gd name="connsiteY2" fmla="*/ 0 h 6858000"/>
              <a:gd name="connsiteX3" fmla="*/ 0 w 4722972"/>
              <a:gd name="connsiteY3" fmla="*/ 0 h 6858000"/>
              <a:gd name="connsiteX4" fmla="*/ 11226 w 4722972"/>
              <a:gd name="connsiteY4" fmla="*/ 8821 h 6858000"/>
              <a:gd name="connsiteX5" fmla="*/ 1624171 w 4722972"/>
              <a:gd name="connsiteY5" fmla="*/ 3429000 h 6858000"/>
              <a:gd name="connsiteX6" fmla="*/ 11226 w 4722972"/>
              <a:gd name="connsiteY6" fmla="*/ 684917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2972" h="6858000">
                <a:moveTo>
                  <a:pt x="0" y="6858000"/>
                </a:moveTo>
                <a:lnTo>
                  <a:pt x="4722972" y="6858000"/>
                </a:lnTo>
                <a:lnTo>
                  <a:pt x="4722972" y="0"/>
                </a:lnTo>
                <a:lnTo>
                  <a:pt x="0" y="0"/>
                </a:lnTo>
                <a:lnTo>
                  <a:pt x="11226" y="8821"/>
                </a:lnTo>
                <a:cubicBezTo>
                  <a:pt x="996292" y="821770"/>
                  <a:pt x="1624171" y="2052060"/>
                  <a:pt x="1624171" y="3429000"/>
                </a:cubicBezTo>
                <a:cubicBezTo>
                  <a:pt x="1624171" y="4805939"/>
                  <a:pt x="996292" y="6036229"/>
                  <a:pt x="11226" y="68491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400" err="1"/>
          </a:p>
        </p:txBody>
      </p:sp>
      <p:sp>
        <p:nvSpPr>
          <p:cNvPr id="9" name="Confidential disclaimer">
            <a:extLst>
              <a:ext uri="{FF2B5EF4-FFF2-40B4-BE49-F238E27FC236}">
                <a16:creationId xmlns:a16="http://schemas.microsoft.com/office/drawing/2014/main" id="{60EB3927-CDFF-ACD9-F0B3-0FEB504E449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0798637" y="6573018"/>
            <a:ext cx="11012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Confidential and proprietary</a:t>
            </a:r>
          </a:p>
        </p:txBody>
      </p:sp>
      <p:sp>
        <p:nvSpPr>
          <p:cNvPr id="8" name="Copyright Line">
            <a:extLst>
              <a:ext uri="{FF2B5EF4-FFF2-40B4-BE49-F238E27FC236}">
                <a16:creationId xmlns:a16="http://schemas.microsoft.com/office/drawing/2014/main" id="{D18F1FC4-106D-3BF8-BC65-D648A021FC0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92100" y="6526850"/>
            <a:ext cx="2268453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rgbClr val="BBBBBB"/>
                </a:solidFill>
              </a:rPr>
              <a:t>© </a:t>
            </a:r>
            <a:fld id="{92E70860-886D-4303-B2B5-BD1295E1FD39}" type="datetimeyyyy">
              <a:rPr lang="en-US" sz="700" smtClean="0">
                <a:solidFill>
                  <a:srgbClr val="BBBBBB"/>
                </a:solidFill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</a:t>
            </a:fld>
            <a:r>
              <a:rPr lang="en-US" sz="700">
                <a:solidFill>
                  <a:srgbClr val="BBBBBB"/>
                </a:solidFill>
              </a:rPr>
              <a:t> Nielsen Consumer LLC. All Rights Reserved.</a:t>
            </a:r>
          </a:p>
        </p:txBody>
      </p:sp>
      <p:sp>
        <p:nvSpPr>
          <p:cNvPr id="24" name="Footer Placeholder">
            <a:extLst>
              <a:ext uri="{FF2B5EF4-FFF2-40B4-BE49-F238E27FC236}">
                <a16:creationId xmlns:a16="http://schemas.microsoft.com/office/drawing/2014/main" id="{0F37A136-F043-61EC-31AE-F924E1D07F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BBBBBB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43BF00AE-7CC5-32C1-0689-6671AADCFE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292100" y="5825744"/>
            <a:ext cx="1744664" cy="282957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Title/Dept Placeholder">
            <a:extLst>
              <a:ext uri="{FF2B5EF4-FFF2-40B4-BE49-F238E27FC236}">
                <a16:creationId xmlns:a16="http://schemas.microsoft.com/office/drawing/2014/main" id="{D5F64835-3750-3ADF-10C4-07E3A99891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 hasCustomPrompt="1"/>
          </p:nvPr>
        </p:nvSpPr>
        <p:spPr>
          <a:xfrm>
            <a:off x="292100" y="5324241"/>
            <a:ext cx="5577840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189" indent="0">
              <a:buNone/>
              <a:defRPr sz="1200" b="1">
                <a:solidFill>
                  <a:schemeClr val="bg1"/>
                </a:solidFill>
              </a:defRPr>
            </a:lvl2pPr>
            <a:lvl3pPr marL="914377" indent="0">
              <a:buNone/>
              <a:defRPr sz="1200" b="1">
                <a:solidFill>
                  <a:schemeClr val="bg1"/>
                </a:solidFill>
              </a:defRPr>
            </a:lvl3pPr>
            <a:lvl4pPr marL="1371566" indent="0">
              <a:buNone/>
              <a:defRPr sz="1200" b="1">
                <a:solidFill>
                  <a:schemeClr val="bg1"/>
                </a:solidFill>
              </a:defRPr>
            </a:lvl4pPr>
            <a:lvl5pPr marL="1828754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1" name="Presenter Name Placeholder">
            <a:extLst>
              <a:ext uri="{FF2B5EF4-FFF2-40B4-BE49-F238E27FC236}">
                <a16:creationId xmlns:a16="http://schemas.microsoft.com/office/drawing/2014/main" id="{19B56EE6-D6BD-8D0B-397C-9543F5EA10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292100" y="4956107"/>
            <a:ext cx="5577840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189" indent="0">
              <a:buNone/>
              <a:defRPr sz="1200" b="1">
                <a:solidFill>
                  <a:schemeClr val="bg1"/>
                </a:solidFill>
              </a:defRPr>
            </a:lvl2pPr>
            <a:lvl3pPr marL="914377" indent="0">
              <a:buNone/>
              <a:defRPr sz="1200" b="1">
                <a:solidFill>
                  <a:schemeClr val="bg1"/>
                </a:solidFill>
              </a:defRPr>
            </a:lvl3pPr>
            <a:lvl4pPr marL="1371566" indent="0">
              <a:buNone/>
              <a:defRPr sz="1200" b="1">
                <a:solidFill>
                  <a:schemeClr val="bg1"/>
                </a:solidFill>
              </a:defRPr>
            </a:lvl4pPr>
            <a:lvl5pPr marL="1828754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Country, Year</a:t>
            </a:r>
          </a:p>
        </p:txBody>
      </p:sp>
      <p:sp>
        <p:nvSpPr>
          <p:cNvPr id="12" name="Subtitle Placeholder">
            <a:extLst>
              <a:ext uri="{FF2B5EF4-FFF2-40B4-BE49-F238E27FC236}">
                <a16:creationId xmlns:a16="http://schemas.microsoft.com/office/drawing/2014/main" id="{ACCF8835-5B66-DD9A-854C-18318BBE5B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292100" y="3878348"/>
            <a:ext cx="5577840" cy="837883"/>
          </a:xfr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Project Name for Client Name</a:t>
            </a:r>
          </a:p>
        </p:txBody>
      </p:sp>
      <p:sp>
        <p:nvSpPr>
          <p:cNvPr id="13" name="Title Placeholder">
            <a:extLst>
              <a:ext uri="{FF2B5EF4-FFF2-40B4-BE49-F238E27FC236}">
                <a16:creationId xmlns:a16="http://schemas.microsoft.com/office/drawing/2014/main" id="{2511B5FD-A691-DBE3-DB9F-112A28026B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292100" y="1418456"/>
            <a:ext cx="557784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en-US" sz="4400" smtClean="0">
                <a:solidFill>
                  <a:schemeClr val="bg1"/>
                </a:solidFill>
              </a:defRPr>
            </a:lvl1pPr>
          </a:lstStyle>
          <a:p>
            <a:r>
              <a:rPr lang="en-US">
                <a:latin typeface="+mn-lt"/>
              </a:rPr>
              <a:t>Research Objective</a:t>
            </a:r>
            <a:endParaRPr lang="en-US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5963D312-3015-F056-D368-506910D796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8"/>
          </p:nvPr>
        </p:nvSpPr>
        <p:spPr>
          <a:xfrm>
            <a:off x="6417622" y="1526496"/>
            <a:ext cx="5482279" cy="3805008"/>
          </a:xfrm>
          <a:custGeom>
            <a:avLst/>
            <a:gdLst>
              <a:gd name="connsiteX0" fmla="*/ 241937 w 3716867"/>
              <a:gd name="connsiteY0" fmla="*/ 0 h 2411650"/>
              <a:gd name="connsiteX1" fmla="*/ 3474930 w 3716867"/>
              <a:gd name="connsiteY1" fmla="*/ 0 h 2411650"/>
              <a:gd name="connsiteX2" fmla="*/ 3716867 w 3716867"/>
              <a:gd name="connsiteY2" fmla="*/ 241937 h 2411650"/>
              <a:gd name="connsiteX3" fmla="*/ 3716867 w 3716867"/>
              <a:gd name="connsiteY3" fmla="*/ 2169713 h 2411650"/>
              <a:gd name="connsiteX4" fmla="*/ 3474930 w 3716867"/>
              <a:gd name="connsiteY4" fmla="*/ 2411650 h 2411650"/>
              <a:gd name="connsiteX5" fmla="*/ 337458 w 3716867"/>
              <a:gd name="connsiteY5" fmla="*/ 2411650 h 2411650"/>
              <a:gd name="connsiteX6" fmla="*/ 241937 w 3716867"/>
              <a:gd name="connsiteY6" fmla="*/ 2411650 h 2411650"/>
              <a:gd name="connsiteX7" fmla="*/ 0 w 3716867"/>
              <a:gd name="connsiteY7" fmla="*/ 2411650 h 2411650"/>
              <a:gd name="connsiteX8" fmla="*/ 0 w 3716867"/>
              <a:gd name="connsiteY8" fmla="*/ 2169713 h 2411650"/>
              <a:gd name="connsiteX9" fmla="*/ 0 w 3716867"/>
              <a:gd name="connsiteY9" fmla="*/ 2074192 h 2411650"/>
              <a:gd name="connsiteX10" fmla="*/ 0 w 3716867"/>
              <a:gd name="connsiteY10" fmla="*/ 241937 h 2411650"/>
              <a:gd name="connsiteX11" fmla="*/ 241937 w 3716867"/>
              <a:gd name="connsiteY11" fmla="*/ 0 h 241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16867" h="2411650">
                <a:moveTo>
                  <a:pt x="241937" y="0"/>
                </a:moveTo>
                <a:lnTo>
                  <a:pt x="3474930" y="0"/>
                </a:lnTo>
                <a:cubicBezTo>
                  <a:pt x="3608548" y="0"/>
                  <a:pt x="3716867" y="108319"/>
                  <a:pt x="3716867" y="241937"/>
                </a:cubicBezTo>
                <a:lnTo>
                  <a:pt x="3716867" y="2169713"/>
                </a:lnTo>
                <a:cubicBezTo>
                  <a:pt x="3716867" y="2303331"/>
                  <a:pt x="3608548" y="2411650"/>
                  <a:pt x="3474930" y="2411650"/>
                </a:cubicBezTo>
                <a:lnTo>
                  <a:pt x="337458" y="2411650"/>
                </a:lnTo>
                <a:lnTo>
                  <a:pt x="241937" y="2411650"/>
                </a:lnTo>
                <a:lnTo>
                  <a:pt x="0" y="2411650"/>
                </a:lnTo>
                <a:lnTo>
                  <a:pt x="0" y="2169713"/>
                </a:lnTo>
                <a:lnTo>
                  <a:pt x="0" y="2074192"/>
                </a:lnTo>
                <a:lnTo>
                  <a:pt x="0" y="241937"/>
                </a:lnTo>
                <a:cubicBezTo>
                  <a:pt x="0" y="108319"/>
                  <a:pt x="108319" y="0"/>
                  <a:pt x="24193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71446" lvl="0" indent="-171446" algn="ctr" defTabSz="914377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4" name="NielsenIQ GFK lockup" hidden="1">
            <a:extLst>
              <a:ext uri="{FF2B5EF4-FFF2-40B4-BE49-F238E27FC236}">
                <a16:creationId xmlns:a16="http://schemas.microsoft.com/office/drawing/2014/main" id="{F7792E29-49B3-DBC0-AD1E-5BE3C1FF77E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86123" y="321743"/>
            <a:ext cx="3377876" cy="753596"/>
          </a:xfrm>
          <a:prstGeom prst="rect">
            <a:avLst/>
          </a:prstGeom>
        </p:spPr>
      </p:pic>
      <p:pic>
        <p:nvPicPr>
          <p:cNvPr id="6" name="NielsenIQ logo+wordmark" hidden="1">
            <a:extLst>
              <a:ext uri="{FF2B5EF4-FFF2-40B4-BE49-F238E27FC236}">
                <a16:creationId xmlns:a16="http://schemas.microsoft.com/office/drawing/2014/main" id="{48997FFB-D07F-88D7-8F6A-453D924F0D3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r="59"/>
          <a:stretch/>
        </p:blipFill>
        <p:spPr>
          <a:xfrm>
            <a:off x="288560" y="305205"/>
            <a:ext cx="2211753" cy="763139"/>
          </a:xfrm>
          <a:prstGeom prst="rect">
            <a:avLst/>
          </a:prstGeom>
        </p:spPr>
      </p:pic>
      <p:pic>
        <p:nvPicPr>
          <p:cNvPr id="16" name="powered by GfK intelligence" hidden="1">
            <a:extLst>
              <a:ext uri="{FF2B5EF4-FFF2-40B4-BE49-F238E27FC236}">
                <a16:creationId xmlns:a16="http://schemas.microsoft.com/office/drawing/2014/main" id="{E5E829BC-6324-3D78-59D0-749BFB7931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46491" y="491435"/>
            <a:ext cx="2750236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30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A923D6-1B1D-C944-F69C-5C8DC29389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8"/>
          </p:nvPr>
        </p:nvSpPr>
        <p:spPr>
          <a:xfrm>
            <a:off x="292100" y="1447858"/>
            <a:ext cx="3474720" cy="2095444"/>
          </a:xfrm>
          <a:custGeom>
            <a:avLst/>
            <a:gdLst>
              <a:gd name="connsiteX0" fmla="*/ 241937 w 3716867"/>
              <a:gd name="connsiteY0" fmla="*/ 0 h 2411650"/>
              <a:gd name="connsiteX1" fmla="*/ 3474930 w 3716867"/>
              <a:gd name="connsiteY1" fmla="*/ 0 h 2411650"/>
              <a:gd name="connsiteX2" fmla="*/ 3716867 w 3716867"/>
              <a:gd name="connsiteY2" fmla="*/ 241937 h 2411650"/>
              <a:gd name="connsiteX3" fmla="*/ 3716867 w 3716867"/>
              <a:gd name="connsiteY3" fmla="*/ 2169713 h 2411650"/>
              <a:gd name="connsiteX4" fmla="*/ 3474930 w 3716867"/>
              <a:gd name="connsiteY4" fmla="*/ 2411650 h 2411650"/>
              <a:gd name="connsiteX5" fmla="*/ 337458 w 3716867"/>
              <a:gd name="connsiteY5" fmla="*/ 2411650 h 2411650"/>
              <a:gd name="connsiteX6" fmla="*/ 241937 w 3716867"/>
              <a:gd name="connsiteY6" fmla="*/ 2411650 h 2411650"/>
              <a:gd name="connsiteX7" fmla="*/ 0 w 3716867"/>
              <a:gd name="connsiteY7" fmla="*/ 2411650 h 2411650"/>
              <a:gd name="connsiteX8" fmla="*/ 0 w 3716867"/>
              <a:gd name="connsiteY8" fmla="*/ 2169713 h 2411650"/>
              <a:gd name="connsiteX9" fmla="*/ 0 w 3716867"/>
              <a:gd name="connsiteY9" fmla="*/ 2074192 h 2411650"/>
              <a:gd name="connsiteX10" fmla="*/ 0 w 3716867"/>
              <a:gd name="connsiteY10" fmla="*/ 241937 h 2411650"/>
              <a:gd name="connsiteX11" fmla="*/ 241937 w 3716867"/>
              <a:gd name="connsiteY11" fmla="*/ 0 h 241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16867" h="2411650">
                <a:moveTo>
                  <a:pt x="241937" y="0"/>
                </a:moveTo>
                <a:lnTo>
                  <a:pt x="3474930" y="0"/>
                </a:lnTo>
                <a:cubicBezTo>
                  <a:pt x="3608548" y="0"/>
                  <a:pt x="3716867" y="108319"/>
                  <a:pt x="3716867" y="241937"/>
                </a:cubicBezTo>
                <a:lnTo>
                  <a:pt x="3716867" y="2169713"/>
                </a:lnTo>
                <a:cubicBezTo>
                  <a:pt x="3716867" y="2303331"/>
                  <a:pt x="3608548" y="2411650"/>
                  <a:pt x="3474930" y="2411650"/>
                </a:cubicBezTo>
                <a:lnTo>
                  <a:pt x="337458" y="2411650"/>
                </a:lnTo>
                <a:lnTo>
                  <a:pt x="241937" y="2411650"/>
                </a:lnTo>
                <a:lnTo>
                  <a:pt x="0" y="2411650"/>
                </a:lnTo>
                <a:lnTo>
                  <a:pt x="0" y="2169713"/>
                </a:lnTo>
                <a:lnTo>
                  <a:pt x="0" y="2074192"/>
                </a:lnTo>
                <a:lnTo>
                  <a:pt x="0" y="241937"/>
                </a:lnTo>
                <a:cubicBezTo>
                  <a:pt x="0" y="108319"/>
                  <a:pt x="108319" y="0"/>
                  <a:pt x="24193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US" sz="1000"/>
            </a:lvl1pPr>
          </a:lstStyle>
          <a:p>
            <a:pPr marL="171446" lvl="0" indent="-171446" algn="ctr"/>
            <a:endParaRPr lang="en-US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334999CC-B0E8-932E-3334-1667B3798F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3E04DF46-C0DC-4ADC-9A6F-918CC4703A43}" type="slidenum">
              <a:rPr lang="en-GB" smtClean="0"/>
              <a:t>‹#›</a:t>
            </a:fld>
            <a:endParaRPr lang="en-GB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CFA438E1-E88D-115E-D3AC-C02C6E11C4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">
            <a:extLst>
              <a:ext uri="{FF2B5EF4-FFF2-40B4-BE49-F238E27FC236}">
                <a16:creationId xmlns:a16="http://schemas.microsoft.com/office/drawing/2014/main" id="{A9C7E5F4-8ACB-AE44-BEFF-CFE9E0596F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Subtitle Placeholder">
            <a:extLst>
              <a:ext uri="{FF2B5EF4-FFF2-40B4-BE49-F238E27FC236}">
                <a16:creationId xmlns:a16="http://schemas.microsoft.com/office/drawing/2014/main" id="{8C1BA443-5E48-08B0-7F06-D0960B1340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292100" y="579495"/>
            <a:ext cx="11607800" cy="436563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buNone/>
              <a:defRPr kumimoji="0" lang="en-GB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171446" marR="0" lvl="0" indent="-171446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Insert your subtitle in Arial 16pt</a:t>
            </a:r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54DD3914-9029-5BF1-3AFD-5FCA9538DD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Insert your slide title in Arial Bold 20pt</a:t>
            </a:r>
            <a:endParaRPr lang="en-GB"/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FB54A524-058E-0476-F15B-9CA3E4652D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292100" y="3647665"/>
            <a:ext cx="3474720" cy="246221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Insert Header Title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583DA2C-85DE-CBF4-72EF-AD3D3B9732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9" hasCustomPrompt="1"/>
          </p:nvPr>
        </p:nvSpPr>
        <p:spPr>
          <a:xfrm>
            <a:off x="292100" y="3975102"/>
            <a:ext cx="3474720" cy="1701799"/>
          </a:xfrm>
        </p:spPr>
        <p:txBody>
          <a:bodyPr lIns="0" tIns="0" rIns="0" bIns="0">
            <a:noAutofit/>
          </a:bodyPr>
          <a:lstStyle>
            <a:lvl1pPr marL="285744" indent="-285744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1pPr>
          </a:lstStyle>
          <a:p>
            <a:pPr marL="171446" marR="0" lvl="0" indent="-171446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/>
              <a:t>Insert Text here</a:t>
            </a:r>
          </a:p>
          <a:p>
            <a:pPr marL="171446" marR="0" lvl="0" indent="-171446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Insert Text here</a:t>
            </a:r>
          </a:p>
          <a:p>
            <a:pPr marL="171446" marR="0" lvl="0" indent="-171446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Insert Text here</a:t>
            </a:r>
          </a:p>
          <a:p>
            <a:pPr marL="171446" marR="0" lvl="0" indent="-171446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Insert Text here</a:t>
            </a:r>
          </a:p>
          <a:p>
            <a:pPr marL="171446" marR="0" lvl="0" indent="-171446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Insert Text here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BE575640-D79C-4729-414E-ABD9971F28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40"/>
          </p:nvPr>
        </p:nvSpPr>
        <p:spPr>
          <a:xfrm>
            <a:off x="8430694" y="1447858"/>
            <a:ext cx="3469207" cy="2095444"/>
          </a:xfrm>
          <a:custGeom>
            <a:avLst/>
            <a:gdLst>
              <a:gd name="connsiteX0" fmla="*/ 241937 w 3716867"/>
              <a:gd name="connsiteY0" fmla="*/ 0 h 2411650"/>
              <a:gd name="connsiteX1" fmla="*/ 3474930 w 3716867"/>
              <a:gd name="connsiteY1" fmla="*/ 0 h 2411650"/>
              <a:gd name="connsiteX2" fmla="*/ 3716867 w 3716867"/>
              <a:gd name="connsiteY2" fmla="*/ 241937 h 2411650"/>
              <a:gd name="connsiteX3" fmla="*/ 3716867 w 3716867"/>
              <a:gd name="connsiteY3" fmla="*/ 2169713 h 2411650"/>
              <a:gd name="connsiteX4" fmla="*/ 3474930 w 3716867"/>
              <a:gd name="connsiteY4" fmla="*/ 2411650 h 2411650"/>
              <a:gd name="connsiteX5" fmla="*/ 337458 w 3716867"/>
              <a:gd name="connsiteY5" fmla="*/ 2411650 h 2411650"/>
              <a:gd name="connsiteX6" fmla="*/ 241937 w 3716867"/>
              <a:gd name="connsiteY6" fmla="*/ 2411650 h 2411650"/>
              <a:gd name="connsiteX7" fmla="*/ 0 w 3716867"/>
              <a:gd name="connsiteY7" fmla="*/ 2411650 h 2411650"/>
              <a:gd name="connsiteX8" fmla="*/ 0 w 3716867"/>
              <a:gd name="connsiteY8" fmla="*/ 2169713 h 2411650"/>
              <a:gd name="connsiteX9" fmla="*/ 0 w 3716867"/>
              <a:gd name="connsiteY9" fmla="*/ 2074192 h 2411650"/>
              <a:gd name="connsiteX10" fmla="*/ 0 w 3716867"/>
              <a:gd name="connsiteY10" fmla="*/ 241937 h 2411650"/>
              <a:gd name="connsiteX11" fmla="*/ 241937 w 3716867"/>
              <a:gd name="connsiteY11" fmla="*/ 0 h 241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16867" h="2411650">
                <a:moveTo>
                  <a:pt x="241937" y="0"/>
                </a:moveTo>
                <a:lnTo>
                  <a:pt x="3474930" y="0"/>
                </a:lnTo>
                <a:cubicBezTo>
                  <a:pt x="3608548" y="0"/>
                  <a:pt x="3716867" y="108319"/>
                  <a:pt x="3716867" y="241937"/>
                </a:cubicBezTo>
                <a:lnTo>
                  <a:pt x="3716867" y="2169713"/>
                </a:lnTo>
                <a:cubicBezTo>
                  <a:pt x="3716867" y="2303331"/>
                  <a:pt x="3608548" y="2411650"/>
                  <a:pt x="3474930" y="2411650"/>
                </a:cubicBezTo>
                <a:lnTo>
                  <a:pt x="337458" y="2411650"/>
                </a:lnTo>
                <a:lnTo>
                  <a:pt x="241937" y="2411650"/>
                </a:lnTo>
                <a:lnTo>
                  <a:pt x="0" y="2411650"/>
                </a:lnTo>
                <a:lnTo>
                  <a:pt x="0" y="2169713"/>
                </a:lnTo>
                <a:lnTo>
                  <a:pt x="0" y="2074192"/>
                </a:lnTo>
                <a:lnTo>
                  <a:pt x="0" y="241937"/>
                </a:lnTo>
                <a:cubicBezTo>
                  <a:pt x="0" y="108319"/>
                  <a:pt x="108319" y="0"/>
                  <a:pt x="24193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US" sz="1000"/>
            </a:lvl1pPr>
          </a:lstStyle>
          <a:p>
            <a:pPr marL="171446" lvl="0" indent="-171446" algn="ctr"/>
            <a:endParaRPr lang="en-US"/>
          </a:p>
        </p:txBody>
      </p: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8DF3C91E-F845-5381-FE27-6E5CCB7272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1" hasCustomPrompt="1"/>
          </p:nvPr>
        </p:nvSpPr>
        <p:spPr>
          <a:xfrm>
            <a:off x="8430693" y="3647665"/>
            <a:ext cx="3474720" cy="246221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Insert Header Title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AA2E02F4-7B56-94B8-B7CA-521B85D42B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2" hasCustomPrompt="1"/>
          </p:nvPr>
        </p:nvSpPr>
        <p:spPr>
          <a:xfrm>
            <a:off x="8430693" y="3975102"/>
            <a:ext cx="3474720" cy="1701799"/>
          </a:xfrm>
        </p:spPr>
        <p:txBody>
          <a:bodyPr lIns="0" tIns="0" rIns="0" bIns="0">
            <a:noAutofit/>
          </a:bodyPr>
          <a:lstStyle>
            <a:lvl1pPr marL="285744" indent="-285744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1pPr>
          </a:lstStyle>
          <a:p>
            <a:pPr marL="171446" marR="0" lvl="0" indent="-171446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/>
              <a:t>Insert Text here</a:t>
            </a:r>
          </a:p>
          <a:p>
            <a:pPr marL="171446" marR="0" lvl="0" indent="-171446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Insert Text here</a:t>
            </a:r>
          </a:p>
          <a:p>
            <a:pPr marL="171446" marR="0" lvl="0" indent="-171446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Insert Text here</a:t>
            </a:r>
          </a:p>
          <a:p>
            <a:pPr marL="171446" marR="0" lvl="0" indent="-171446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Insert Text here</a:t>
            </a:r>
          </a:p>
          <a:p>
            <a:pPr marL="171446" marR="0" lvl="0" indent="-171446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Insert Text here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011E2DBF-C5EE-F54A-AE94-8D44534629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43"/>
          </p:nvPr>
        </p:nvSpPr>
        <p:spPr>
          <a:xfrm>
            <a:off x="4361397" y="1447858"/>
            <a:ext cx="3474720" cy="2095444"/>
          </a:xfrm>
          <a:custGeom>
            <a:avLst/>
            <a:gdLst>
              <a:gd name="connsiteX0" fmla="*/ 241937 w 3716867"/>
              <a:gd name="connsiteY0" fmla="*/ 0 h 2411650"/>
              <a:gd name="connsiteX1" fmla="*/ 3474930 w 3716867"/>
              <a:gd name="connsiteY1" fmla="*/ 0 h 2411650"/>
              <a:gd name="connsiteX2" fmla="*/ 3716867 w 3716867"/>
              <a:gd name="connsiteY2" fmla="*/ 241937 h 2411650"/>
              <a:gd name="connsiteX3" fmla="*/ 3716867 w 3716867"/>
              <a:gd name="connsiteY3" fmla="*/ 2169713 h 2411650"/>
              <a:gd name="connsiteX4" fmla="*/ 3474930 w 3716867"/>
              <a:gd name="connsiteY4" fmla="*/ 2411650 h 2411650"/>
              <a:gd name="connsiteX5" fmla="*/ 337458 w 3716867"/>
              <a:gd name="connsiteY5" fmla="*/ 2411650 h 2411650"/>
              <a:gd name="connsiteX6" fmla="*/ 241937 w 3716867"/>
              <a:gd name="connsiteY6" fmla="*/ 2411650 h 2411650"/>
              <a:gd name="connsiteX7" fmla="*/ 0 w 3716867"/>
              <a:gd name="connsiteY7" fmla="*/ 2411650 h 2411650"/>
              <a:gd name="connsiteX8" fmla="*/ 0 w 3716867"/>
              <a:gd name="connsiteY8" fmla="*/ 2169713 h 2411650"/>
              <a:gd name="connsiteX9" fmla="*/ 0 w 3716867"/>
              <a:gd name="connsiteY9" fmla="*/ 2074192 h 2411650"/>
              <a:gd name="connsiteX10" fmla="*/ 0 w 3716867"/>
              <a:gd name="connsiteY10" fmla="*/ 241937 h 2411650"/>
              <a:gd name="connsiteX11" fmla="*/ 241937 w 3716867"/>
              <a:gd name="connsiteY11" fmla="*/ 0 h 241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16867" h="2411650">
                <a:moveTo>
                  <a:pt x="241937" y="0"/>
                </a:moveTo>
                <a:lnTo>
                  <a:pt x="3474930" y="0"/>
                </a:lnTo>
                <a:cubicBezTo>
                  <a:pt x="3608548" y="0"/>
                  <a:pt x="3716867" y="108319"/>
                  <a:pt x="3716867" y="241937"/>
                </a:cubicBezTo>
                <a:lnTo>
                  <a:pt x="3716867" y="2169713"/>
                </a:lnTo>
                <a:cubicBezTo>
                  <a:pt x="3716867" y="2303331"/>
                  <a:pt x="3608548" y="2411650"/>
                  <a:pt x="3474930" y="2411650"/>
                </a:cubicBezTo>
                <a:lnTo>
                  <a:pt x="337458" y="2411650"/>
                </a:lnTo>
                <a:lnTo>
                  <a:pt x="241937" y="2411650"/>
                </a:lnTo>
                <a:lnTo>
                  <a:pt x="0" y="2411650"/>
                </a:lnTo>
                <a:lnTo>
                  <a:pt x="0" y="2169713"/>
                </a:lnTo>
                <a:lnTo>
                  <a:pt x="0" y="2074192"/>
                </a:lnTo>
                <a:lnTo>
                  <a:pt x="0" y="241937"/>
                </a:lnTo>
                <a:cubicBezTo>
                  <a:pt x="0" y="108319"/>
                  <a:pt x="108319" y="0"/>
                  <a:pt x="24193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US" sz="1000"/>
            </a:lvl1pPr>
          </a:lstStyle>
          <a:p>
            <a:pPr marL="171446" lvl="0" indent="-171446" algn="ctr"/>
            <a:endParaRPr lang="en-US"/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FCC583A0-5998-B123-BEBD-466A960B94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4" hasCustomPrompt="1"/>
          </p:nvPr>
        </p:nvSpPr>
        <p:spPr>
          <a:xfrm>
            <a:off x="4361397" y="3647665"/>
            <a:ext cx="3474720" cy="246221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Insert Header Title</a:t>
            </a:r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7CC5285E-D54F-BDF8-1E3D-60B2B3A7A8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5" hasCustomPrompt="1"/>
          </p:nvPr>
        </p:nvSpPr>
        <p:spPr>
          <a:xfrm>
            <a:off x="4361397" y="3975102"/>
            <a:ext cx="3474720" cy="1701799"/>
          </a:xfrm>
        </p:spPr>
        <p:txBody>
          <a:bodyPr lIns="0" tIns="0" rIns="0" bIns="0">
            <a:noAutofit/>
          </a:bodyPr>
          <a:lstStyle>
            <a:lvl1pPr marL="285744" indent="-285744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1pPr>
          </a:lstStyle>
          <a:p>
            <a:pPr marL="171446" marR="0" lvl="0" indent="-171446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/>
              <a:t>Insert Text here</a:t>
            </a:r>
          </a:p>
          <a:p>
            <a:pPr marL="171446" marR="0" lvl="0" indent="-171446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Insert Text here</a:t>
            </a:r>
          </a:p>
          <a:p>
            <a:pPr marL="171446" marR="0" lvl="0" indent="-171446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Insert Text here</a:t>
            </a:r>
          </a:p>
          <a:p>
            <a:pPr marL="171446" marR="0" lvl="0" indent="-171446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Insert Text here</a:t>
            </a:r>
          </a:p>
          <a:p>
            <a:pPr marL="171446" marR="0" lvl="0" indent="-171446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Insert Text here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6BF85AA-3B1C-FBDA-DB29-790BDA6ABD7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064109" y="1447857"/>
            <a:ext cx="0" cy="4229044"/>
          </a:xfrm>
          <a:prstGeom prst="line">
            <a:avLst/>
          </a:prstGeom>
          <a:noFill/>
          <a:ln w="1270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3DB7441-E06C-866B-CC71-783B0B76B53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133405" y="1447857"/>
            <a:ext cx="0" cy="4229044"/>
          </a:xfrm>
          <a:prstGeom prst="line">
            <a:avLst/>
          </a:prstGeom>
          <a:noFill/>
          <a:ln w="1270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Off-slide Instructions">
            <a:extLst>
              <a:ext uri="{FF2B5EF4-FFF2-40B4-BE49-F238E27FC236}">
                <a16:creationId xmlns:a16="http://schemas.microsoft.com/office/drawing/2014/main" id="{0BEF4EF9-09D0-80BF-4E59-CC634D0D6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338614" y="0"/>
            <a:ext cx="2812487" cy="2373888"/>
          </a:xfrm>
          <a:prstGeom prst="bracketPair">
            <a:avLst>
              <a:gd name="adj" fmla="val 4083"/>
            </a:avLst>
          </a:prstGeom>
          <a:solidFill>
            <a:srgbClr val="FFFF00">
              <a:alpha val="80000"/>
            </a:srgbClr>
          </a:solidFill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marL="0" indent="0" algn="ctr" defTabSz="914377" rtl="0" eaLnBrk="1" latinLnBrk="0" hangingPunct="1">
              <a:spcAft>
                <a:spcPts val="400"/>
              </a:spcAft>
              <a:buFont typeface="+mj-lt"/>
              <a:buNone/>
            </a:pPr>
            <a:r>
              <a:rPr lang="en-US" sz="1200" b="0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Avoid filling a slide with text that you will read. Instead use images to put your audience in the right state of mind, bullets to highlight key info, </a:t>
            </a:r>
            <a:br>
              <a:rPr lang="en-US" sz="1200" b="0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sz="1200" b="0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and speak to the insights</a:t>
            </a:r>
          </a:p>
        </p:txBody>
      </p:sp>
      <p:sp>
        <p:nvSpPr>
          <p:cNvPr id="6" name="Source Placeholder">
            <a:extLst>
              <a:ext uri="{FF2B5EF4-FFF2-40B4-BE49-F238E27FC236}">
                <a16:creationId xmlns:a16="http://schemas.microsoft.com/office/drawing/2014/main" id="{DA75D6F1-B322-BC25-63D0-EA60849B1C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00" y="6108702"/>
            <a:ext cx="11607800" cy="194127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lang="en-GB" sz="800" dirty="0">
                <a:solidFill>
                  <a:srgbClr val="8C8C8C"/>
                </a:solidFill>
              </a:defRPr>
            </a:lvl1pPr>
          </a:lstStyle>
          <a:p>
            <a:pPr marL="171446" lvl="0" indent="-171446">
              <a:spcBef>
                <a:spcPts val="0"/>
              </a:spcBef>
              <a:spcAft>
                <a:spcPts val="0"/>
              </a:spcAft>
            </a:pPr>
            <a:r>
              <a:rPr lang="en-US"/>
              <a:t>Sources: [Company/Brand Name], [Product, Data Source, or Study]; [Region/Market] [Channel]; [Industry Vertical, Category, or Segment]; [Included/Analyzed Fact(s)]; [Data Time Period]​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990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0" pos="2525">
          <p15:clr>
            <a:srgbClr val="FDE53C"/>
          </p15:clr>
        </p15:guide>
        <p15:guide id="11" pos="2664">
          <p15:clr>
            <a:srgbClr val="FDE53C"/>
          </p15:clr>
        </p15:guide>
        <p15:guide id="18" pos="5010">
          <p15:clr>
            <a:srgbClr val="FDE53C"/>
          </p15:clr>
        </p15:guide>
        <p15:guide id="19" pos="5154">
          <p15:clr>
            <a:srgbClr val="FDE53C"/>
          </p15:clr>
        </p15:guide>
        <p15:guide id="22" orient="horz" pos="2304">
          <p15:clr>
            <a:srgbClr val="A4A3A4"/>
          </p15:clr>
        </p15:guide>
        <p15:guide id="23" orient="horz" pos="2232">
          <p15:clr>
            <a:srgbClr val="A4A3A4"/>
          </p15:clr>
        </p15:guide>
        <p15:guide id="24" orient="horz" pos="2376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ader 1 Placeholder">
            <a:extLst>
              <a:ext uri="{FF2B5EF4-FFF2-40B4-BE49-F238E27FC236}">
                <a16:creationId xmlns:a16="http://schemas.microsoft.com/office/drawing/2014/main" id="{29A9BF6E-B1C1-4119-1A08-7DE4FA03005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236179" y="1307271"/>
            <a:ext cx="2703346" cy="620525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23" name="Content 1 Placeholder">
            <a:extLst>
              <a:ext uri="{FF2B5EF4-FFF2-40B4-BE49-F238E27FC236}">
                <a16:creationId xmlns:a16="http://schemas.microsoft.com/office/drawing/2014/main" id="{0E442AF5-A082-A0B6-3B8C-02C5A0FB232A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6236179" y="2019299"/>
            <a:ext cx="2703346" cy="3639825"/>
          </a:xfrm>
        </p:spPr>
        <p:txBody>
          <a:bodyPr>
            <a:noAutofit/>
          </a:bodyPr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Header 1 Placeholder">
            <a:extLst>
              <a:ext uri="{FF2B5EF4-FFF2-40B4-BE49-F238E27FC236}">
                <a16:creationId xmlns:a16="http://schemas.microsoft.com/office/drawing/2014/main" id="{E769E37D-7531-A2A0-0604-E91E97919AEA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272262" y="1319971"/>
            <a:ext cx="2703346" cy="620525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Subtitle Placeholder">
            <a:extLst>
              <a:ext uri="{FF2B5EF4-FFF2-40B4-BE49-F238E27FC236}">
                <a16:creationId xmlns:a16="http://schemas.microsoft.com/office/drawing/2014/main" id="{85F78DBD-FBB2-732F-DDA8-2998849DAC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2100" y="579495"/>
            <a:ext cx="11607800" cy="436563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buNone/>
              <a:defRPr kumimoji="0" lang="en-GB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171446" marR="0" lvl="0" indent="-171446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Insert your subtitle in Arial 16pt</a:t>
            </a:r>
          </a:p>
        </p:txBody>
      </p:sp>
      <p:sp>
        <p:nvSpPr>
          <p:cNvPr id="7" name="Title Placeholder">
            <a:extLst>
              <a:ext uri="{FF2B5EF4-FFF2-40B4-BE49-F238E27FC236}">
                <a16:creationId xmlns:a16="http://schemas.microsoft.com/office/drawing/2014/main" id="{782540C2-95BC-2620-3F4C-6764BCC2F2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304801"/>
            <a:ext cx="11613315" cy="265591"/>
          </a:xfrm>
        </p:spPr>
        <p:txBody>
          <a:bodyPr/>
          <a:lstStyle/>
          <a:p>
            <a:r>
              <a:rPr lang="en-US"/>
              <a:t>Insert your slide title in Arial Bold 20pt</a:t>
            </a:r>
            <a:endParaRPr lang="en-GB"/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46D3AA40-2D92-FB3A-8ECB-9567D0C91B1F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2986740" y="6490783"/>
            <a:ext cx="640080" cy="282957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B9E9A3F6-E5BA-B2F7-196C-0EC1E51FF3E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3686136" y="6490783"/>
            <a:ext cx="3538605" cy="282957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Content 1 Placeholder">
            <a:extLst>
              <a:ext uri="{FF2B5EF4-FFF2-40B4-BE49-F238E27FC236}">
                <a16:creationId xmlns:a16="http://schemas.microsoft.com/office/drawing/2014/main" id="{40D25E63-5D35-2787-0132-60A92FBEBC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2101" y="2019300"/>
            <a:ext cx="2703346" cy="3657600"/>
          </a:xfrm>
        </p:spPr>
        <p:txBody>
          <a:bodyPr>
            <a:noAutofit/>
          </a:bodyPr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Header 1 Placeholder">
            <a:extLst>
              <a:ext uri="{FF2B5EF4-FFF2-40B4-BE49-F238E27FC236}">
                <a16:creationId xmlns:a16="http://schemas.microsoft.com/office/drawing/2014/main" id="{4102C086-731D-A6D1-FCE1-110CEECCCA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2101" y="1308100"/>
            <a:ext cx="2703346" cy="620525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20" name="Content 1 Placeholder">
            <a:extLst>
              <a:ext uri="{FF2B5EF4-FFF2-40B4-BE49-F238E27FC236}">
                <a16:creationId xmlns:a16="http://schemas.microsoft.com/office/drawing/2014/main" id="{E4D61912-813B-54CE-14F6-A97FD0E93102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3272262" y="2031171"/>
            <a:ext cx="2703346" cy="3657600"/>
          </a:xfrm>
        </p:spPr>
        <p:txBody>
          <a:bodyPr>
            <a:noAutofit/>
          </a:bodyPr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Header 1 Placeholder">
            <a:extLst>
              <a:ext uri="{FF2B5EF4-FFF2-40B4-BE49-F238E27FC236}">
                <a16:creationId xmlns:a16="http://schemas.microsoft.com/office/drawing/2014/main" id="{6DD8FC7D-9086-AA3F-DC6F-44A91E9C93CD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9200096" y="1307271"/>
            <a:ext cx="2703346" cy="620525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25" name="Content 1 Placeholder">
            <a:extLst>
              <a:ext uri="{FF2B5EF4-FFF2-40B4-BE49-F238E27FC236}">
                <a16:creationId xmlns:a16="http://schemas.microsoft.com/office/drawing/2014/main" id="{81201F63-BBEF-05ED-65EF-2E2A6D842AC8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9200096" y="2019299"/>
            <a:ext cx="2703346" cy="3639825"/>
          </a:xfrm>
        </p:spPr>
        <p:txBody>
          <a:bodyPr>
            <a:noAutofit/>
          </a:bodyPr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ource Placeholder">
            <a:extLst>
              <a:ext uri="{FF2B5EF4-FFF2-40B4-BE49-F238E27FC236}">
                <a16:creationId xmlns:a16="http://schemas.microsoft.com/office/drawing/2014/main" id="{1CA9E8B7-C37A-516C-6CEB-7EA5C11AD3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00" y="6108702"/>
            <a:ext cx="11607800" cy="194127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lang="en-GB" sz="800" dirty="0">
                <a:solidFill>
                  <a:srgbClr val="8C8C8C"/>
                </a:solidFill>
              </a:defRPr>
            </a:lvl1pPr>
          </a:lstStyle>
          <a:p>
            <a:pPr marL="171446" lvl="0" indent="-171446">
              <a:spcBef>
                <a:spcPts val="0"/>
              </a:spcBef>
              <a:spcAft>
                <a:spcPts val="0"/>
              </a:spcAft>
            </a:pPr>
            <a:r>
              <a:rPr lang="en-US"/>
              <a:t>Sources: [Company/Brand Name], [Product, Data Source, or Study]; [Region/Market] [Channel]; [Industry Vertical, Category, or Segment]; [Included/Analyzed Fact(s)]; [Data Time Period]​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520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4 Placeholder">
            <a:extLst>
              <a:ext uri="{FF2B5EF4-FFF2-40B4-BE49-F238E27FC236}">
                <a16:creationId xmlns:a16="http://schemas.microsoft.com/office/drawing/2014/main" id="{144A1808-BD26-954C-7A7D-83EEA82BA6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0" hasCustomPrompt="1"/>
          </p:nvPr>
        </p:nvSpPr>
        <p:spPr>
          <a:xfrm>
            <a:off x="9169399" y="3962400"/>
            <a:ext cx="2730499" cy="1714499"/>
          </a:xfrm>
        </p:spPr>
        <p:txBody>
          <a:bodyPr>
            <a:noAutofit/>
          </a:bodyPr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Content 3 Placeholder">
            <a:extLst>
              <a:ext uri="{FF2B5EF4-FFF2-40B4-BE49-F238E27FC236}">
                <a16:creationId xmlns:a16="http://schemas.microsoft.com/office/drawing/2014/main" id="{1C68F5D6-927B-1890-8237-531EC33D821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7" hasCustomPrompt="1"/>
          </p:nvPr>
        </p:nvSpPr>
        <p:spPr>
          <a:xfrm>
            <a:off x="6210301" y="3962400"/>
            <a:ext cx="2730499" cy="1714499"/>
          </a:xfrm>
        </p:spPr>
        <p:txBody>
          <a:bodyPr>
            <a:noAutofit/>
          </a:bodyPr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Content 2 Placeholder">
            <a:extLst>
              <a:ext uri="{FF2B5EF4-FFF2-40B4-BE49-F238E27FC236}">
                <a16:creationId xmlns:a16="http://schemas.microsoft.com/office/drawing/2014/main" id="{D738D949-C558-6B16-B96A-624CAABF5C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8" hasCustomPrompt="1"/>
          </p:nvPr>
        </p:nvSpPr>
        <p:spPr>
          <a:xfrm>
            <a:off x="3251203" y="3962400"/>
            <a:ext cx="2730499" cy="1714499"/>
          </a:xfrm>
        </p:spPr>
        <p:txBody>
          <a:bodyPr>
            <a:noAutofit/>
          </a:bodyPr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Content 1 Placeholder">
            <a:extLst>
              <a:ext uri="{FF2B5EF4-FFF2-40B4-BE49-F238E27FC236}">
                <a16:creationId xmlns:a16="http://schemas.microsoft.com/office/drawing/2014/main" id="{9B7A0767-D64A-2252-7ED8-79BDD2A285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9" hasCustomPrompt="1"/>
          </p:nvPr>
        </p:nvSpPr>
        <p:spPr>
          <a:xfrm>
            <a:off x="292102" y="3962400"/>
            <a:ext cx="2730500" cy="1714499"/>
          </a:xfrm>
        </p:spPr>
        <p:txBody>
          <a:bodyPr>
            <a:noAutofit/>
          </a:bodyPr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836E3C-A341-6B03-0E5B-A59B276449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 hasCustomPrompt="1"/>
          </p:nvPr>
        </p:nvSpPr>
        <p:spPr>
          <a:xfrm>
            <a:off x="292102" y="1447857"/>
            <a:ext cx="2730500" cy="2095444"/>
          </a:xfrm>
          <a:custGeom>
            <a:avLst/>
            <a:gdLst>
              <a:gd name="connsiteX0" fmla="*/ 203206 w 2730500"/>
              <a:gd name="connsiteY0" fmla="*/ 0 h 1905000"/>
              <a:gd name="connsiteX1" fmla="*/ 2527294 w 2730500"/>
              <a:gd name="connsiteY1" fmla="*/ 0 h 1905000"/>
              <a:gd name="connsiteX2" fmla="*/ 2730500 w 2730500"/>
              <a:gd name="connsiteY2" fmla="*/ 203206 h 1905000"/>
              <a:gd name="connsiteX3" fmla="*/ 2730500 w 2730500"/>
              <a:gd name="connsiteY3" fmla="*/ 1701794 h 1905000"/>
              <a:gd name="connsiteX4" fmla="*/ 2527294 w 2730500"/>
              <a:gd name="connsiteY4" fmla="*/ 1905000 h 1905000"/>
              <a:gd name="connsiteX5" fmla="*/ 508000 w 2730500"/>
              <a:gd name="connsiteY5" fmla="*/ 1905000 h 1905000"/>
              <a:gd name="connsiteX6" fmla="*/ 203206 w 2730500"/>
              <a:gd name="connsiteY6" fmla="*/ 1905000 h 1905000"/>
              <a:gd name="connsiteX7" fmla="*/ 0 w 2730500"/>
              <a:gd name="connsiteY7" fmla="*/ 1905000 h 1905000"/>
              <a:gd name="connsiteX8" fmla="*/ 0 w 2730500"/>
              <a:gd name="connsiteY8" fmla="*/ 1701794 h 1905000"/>
              <a:gd name="connsiteX9" fmla="*/ 0 w 2730500"/>
              <a:gd name="connsiteY9" fmla="*/ 1397000 h 1905000"/>
              <a:gd name="connsiteX10" fmla="*/ 0 w 2730500"/>
              <a:gd name="connsiteY10" fmla="*/ 203206 h 1905000"/>
              <a:gd name="connsiteX11" fmla="*/ 203206 w 2730500"/>
              <a:gd name="connsiteY11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1905000">
                <a:moveTo>
                  <a:pt x="203206" y="0"/>
                </a:moveTo>
                <a:lnTo>
                  <a:pt x="2527294" y="0"/>
                </a:lnTo>
                <a:cubicBezTo>
                  <a:pt x="2639522" y="0"/>
                  <a:pt x="2730500" y="90978"/>
                  <a:pt x="2730500" y="203206"/>
                </a:cubicBezTo>
                <a:lnTo>
                  <a:pt x="2730500" y="1701794"/>
                </a:lnTo>
                <a:cubicBezTo>
                  <a:pt x="2730500" y="1814022"/>
                  <a:pt x="2639522" y="1905000"/>
                  <a:pt x="2527294" y="1905000"/>
                </a:cubicBezTo>
                <a:lnTo>
                  <a:pt x="508000" y="1905000"/>
                </a:lnTo>
                <a:lnTo>
                  <a:pt x="203206" y="1905000"/>
                </a:lnTo>
                <a:lnTo>
                  <a:pt x="0" y="1905000"/>
                </a:lnTo>
                <a:lnTo>
                  <a:pt x="0" y="1701794"/>
                </a:lnTo>
                <a:lnTo>
                  <a:pt x="0" y="1397000"/>
                </a:lnTo>
                <a:lnTo>
                  <a:pt x="0" y="203206"/>
                </a:lnTo>
                <a:cubicBezTo>
                  <a:pt x="0" y="90978"/>
                  <a:pt x="90978" y="0"/>
                  <a:pt x="20320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GB"/>
              <a:t>Insert content</a:t>
            </a:r>
          </a:p>
        </p:txBody>
      </p:sp>
      <p:sp>
        <p:nvSpPr>
          <p:cNvPr id="25" name="Subtitle Placeholder">
            <a:extLst>
              <a:ext uri="{FF2B5EF4-FFF2-40B4-BE49-F238E27FC236}">
                <a16:creationId xmlns:a16="http://schemas.microsoft.com/office/drawing/2014/main" id="{377C48EF-B0F0-FB83-53E1-3E98D8DF92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292100" y="579495"/>
            <a:ext cx="11607800" cy="436563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buNone/>
              <a:defRPr kumimoji="0" lang="en-GB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171446" marR="0" lvl="0" indent="-171446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Insert your subtitle in Arial 16pt</a:t>
            </a:r>
          </a:p>
        </p:txBody>
      </p:sp>
      <p:sp>
        <p:nvSpPr>
          <p:cNvPr id="26" name="Title Placeholder">
            <a:extLst>
              <a:ext uri="{FF2B5EF4-FFF2-40B4-BE49-F238E27FC236}">
                <a16:creationId xmlns:a16="http://schemas.microsoft.com/office/drawing/2014/main" id="{11AA0F79-4C10-AAB7-4E1A-A1143BCD44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292100" y="304801"/>
            <a:ext cx="11613315" cy="265591"/>
          </a:xfrm>
        </p:spPr>
        <p:txBody>
          <a:bodyPr>
            <a:noAutofit/>
          </a:bodyPr>
          <a:lstStyle/>
          <a:p>
            <a:r>
              <a:rPr lang="en-US"/>
              <a:t>Insert your slide title in Arial Bold 20pt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9C7E95-088F-0783-E0CD-234D045E3E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EFD9D1-B594-5848-51D2-5641D5D21B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724EF-67AE-179A-A1D7-4644398CD4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4"/>
          </p:nvPr>
        </p:nvSpPr>
        <p:spPr/>
        <p:txBody>
          <a:bodyPr/>
          <a:lstStyle/>
          <a:p>
            <a:fld id="{3E04DF46-C0DC-4ADC-9A6F-918CC4703A4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C0E12E-A906-316B-4F48-F01EF831F25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5" hasCustomPrompt="1"/>
          </p:nvPr>
        </p:nvSpPr>
        <p:spPr>
          <a:xfrm>
            <a:off x="3251201" y="1447857"/>
            <a:ext cx="2730500" cy="2095444"/>
          </a:xfrm>
          <a:custGeom>
            <a:avLst/>
            <a:gdLst>
              <a:gd name="connsiteX0" fmla="*/ 203206 w 2730500"/>
              <a:gd name="connsiteY0" fmla="*/ 0 h 1905000"/>
              <a:gd name="connsiteX1" fmla="*/ 2527294 w 2730500"/>
              <a:gd name="connsiteY1" fmla="*/ 0 h 1905000"/>
              <a:gd name="connsiteX2" fmla="*/ 2730500 w 2730500"/>
              <a:gd name="connsiteY2" fmla="*/ 203206 h 1905000"/>
              <a:gd name="connsiteX3" fmla="*/ 2730500 w 2730500"/>
              <a:gd name="connsiteY3" fmla="*/ 1701794 h 1905000"/>
              <a:gd name="connsiteX4" fmla="*/ 2527294 w 2730500"/>
              <a:gd name="connsiteY4" fmla="*/ 1905000 h 1905000"/>
              <a:gd name="connsiteX5" fmla="*/ 508000 w 2730500"/>
              <a:gd name="connsiteY5" fmla="*/ 1905000 h 1905000"/>
              <a:gd name="connsiteX6" fmla="*/ 203206 w 2730500"/>
              <a:gd name="connsiteY6" fmla="*/ 1905000 h 1905000"/>
              <a:gd name="connsiteX7" fmla="*/ 0 w 2730500"/>
              <a:gd name="connsiteY7" fmla="*/ 1905000 h 1905000"/>
              <a:gd name="connsiteX8" fmla="*/ 0 w 2730500"/>
              <a:gd name="connsiteY8" fmla="*/ 1701794 h 1905000"/>
              <a:gd name="connsiteX9" fmla="*/ 0 w 2730500"/>
              <a:gd name="connsiteY9" fmla="*/ 1397000 h 1905000"/>
              <a:gd name="connsiteX10" fmla="*/ 0 w 2730500"/>
              <a:gd name="connsiteY10" fmla="*/ 203206 h 1905000"/>
              <a:gd name="connsiteX11" fmla="*/ 203206 w 2730500"/>
              <a:gd name="connsiteY11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1905000">
                <a:moveTo>
                  <a:pt x="203206" y="0"/>
                </a:moveTo>
                <a:lnTo>
                  <a:pt x="2527294" y="0"/>
                </a:lnTo>
                <a:cubicBezTo>
                  <a:pt x="2639522" y="0"/>
                  <a:pt x="2730500" y="90978"/>
                  <a:pt x="2730500" y="203206"/>
                </a:cubicBezTo>
                <a:lnTo>
                  <a:pt x="2730500" y="1701794"/>
                </a:lnTo>
                <a:cubicBezTo>
                  <a:pt x="2730500" y="1814022"/>
                  <a:pt x="2639522" y="1905000"/>
                  <a:pt x="2527294" y="1905000"/>
                </a:cubicBezTo>
                <a:lnTo>
                  <a:pt x="508000" y="1905000"/>
                </a:lnTo>
                <a:lnTo>
                  <a:pt x="203206" y="1905000"/>
                </a:lnTo>
                <a:lnTo>
                  <a:pt x="0" y="1905000"/>
                </a:lnTo>
                <a:lnTo>
                  <a:pt x="0" y="1701794"/>
                </a:lnTo>
                <a:lnTo>
                  <a:pt x="0" y="1397000"/>
                </a:lnTo>
                <a:lnTo>
                  <a:pt x="0" y="203206"/>
                </a:lnTo>
                <a:cubicBezTo>
                  <a:pt x="0" y="90978"/>
                  <a:pt x="90978" y="0"/>
                  <a:pt x="20320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GB"/>
              <a:t>Insert content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7806E3-3576-757B-FF8B-71CC2E5E3F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6" hasCustomPrompt="1"/>
          </p:nvPr>
        </p:nvSpPr>
        <p:spPr>
          <a:xfrm>
            <a:off x="6210299" y="1447857"/>
            <a:ext cx="2730500" cy="2095444"/>
          </a:xfrm>
          <a:custGeom>
            <a:avLst/>
            <a:gdLst>
              <a:gd name="connsiteX0" fmla="*/ 203206 w 2730500"/>
              <a:gd name="connsiteY0" fmla="*/ 0 h 1905000"/>
              <a:gd name="connsiteX1" fmla="*/ 2527294 w 2730500"/>
              <a:gd name="connsiteY1" fmla="*/ 0 h 1905000"/>
              <a:gd name="connsiteX2" fmla="*/ 2730500 w 2730500"/>
              <a:gd name="connsiteY2" fmla="*/ 203206 h 1905000"/>
              <a:gd name="connsiteX3" fmla="*/ 2730500 w 2730500"/>
              <a:gd name="connsiteY3" fmla="*/ 1701794 h 1905000"/>
              <a:gd name="connsiteX4" fmla="*/ 2527294 w 2730500"/>
              <a:gd name="connsiteY4" fmla="*/ 1905000 h 1905000"/>
              <a:gd name="connsiteX5" fmla="*/ 508000 w 2730500"/>
              <a:gd name="connsiteY5" fmla="*/ 1905000 h 1905000"/>
              <a:gd name="connsiteX6" fmla="*/ 203206 w 2730500"/>
              <a:gd name="connsiteY6" fmla="*/ 1905000 h 1905000"/>
              <a:gd name="connsiteX7" fmla="*/ 0 w 2730500"/>
              <a:gd name="connsiteY7" fmla="*/ 1905000 h 1905000"/>
              <a:gd name="connsiteX8" fmla="*/ 0 w 2730500"/>
              <a:gd name="connsiteY8" fmla="*/ 1701794 h 1905000"/>
              <a:gd name="connsiteX9" fmla="*/ 0 w 2730500"/>
              <a:gd name="connsiteY9" fmla="*/ 1397000 h 1905000"/>
              <a:gd name="connsiteX10" fmla="*/ 0 w 2730500"/>
              <a:gd name="connsiteY10" fmla="*/ 203206 h 1905000"/>
              <a:gd name="connsiteX11" fmla="*/ 203206 w 2730500"/>
              <a:gd name="connsiteY11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1905000">
                <a:moveTo>
                  <a:pt x="203206" y="0"/>
                </a:moveTo>
                <a:lnTo>
                  <a:pt x="2527294" y="0"/>
                </a:lnTo>
                <a:cubicBezTo>
                  <a:pt x="2639522" y="0"/>
                  <a:pt x="2730500" y="90978"/>
                  <a:pt x="2730500" y="203206"/>
                </a:cubicBezTo>
                <a:lnTo>
                  <a:pt x="2730500" y="1701794"/>
                </a:lnTo>
                <a:cubicBezTo>
                  <a:pt x="2730500" y="1814022"/>
                  <a:pt x="2639522" y="1905000"/>
                  <a:pt x="2527294" y="1905000"/>
                </a:cubicBezTo>
                <a:lnTo>
                  <a:pt x="508000" y="1905000"/>
                </a:lnTo>
                <a:lnTo>
                  <a:pt x="203206" y="1905000"/>
                </a:lnTo>
                <a:lnTo>
                  <a:pt x="0" y="1905000"/>
                </a:lnTo>
                <a:lnTo>
                  <a:pt x="0" y="1701794"/>
                </a:lnTo>
                <a:lnTo>
                  <a:pt x="0" y="1397000"/>
                </a:lnTo>
                <a:lnTo>
                  <a:pt x="0" y="203206"/>
                </a:lnTo>
                <a:cubicBezTo>
                  <a:pt x="0" y="90978"/>
                  <a:pt x="90978" y="0"/>
                  <a:pt x="20320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GB"/>
              <a:t>Insert content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FCB853D-C50B-A7AE-383C-8FE0E1A2EE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7" hasCustomPrompt="1"/>
          </p:nvPr>
        </p:nvSpPr>
        <p:spPr>
          <a:xfrm>
            <a:off x="9169398" y="1447857"/>
            <a:ext cx="2730503" cy="2095444"/>
          </a:xfrm>
          <a:custGeom>
            <a:avLst/>
            <a:gdLst>
              <a:gd name="connsiteX0" fmla="*/ 203206 w 2730500"/>
              <a:gd name="connsiteY0" fmla="*/ 0 h 1905000"/>
              <a:gd name="connsiteX1" fmla="*/ 2527294 w 2730500"/>
              <a:gd name="connsiteY1" fmla="*/ 0 h 1905000"/>
              <a:gd name="connsiteX2" fmla="*/ 2730500 w 2730500"/>
              <a:gd name="connsiteY2" fmla="*/ 203206 h 1905000"/>
              <a:gd name="connsiteX3" fmla="*/ 2730500 w 2730500"/>
              <a:gd name="connsiteY3" fmla="*/ 1701794 h 1905000"/>
              <a:gd name="connsiteX4" fmla="*/ 2527294 w 2730500"/>
              <a:gd name="connsiteY4" fmla="*/ 1905000 h 1905000"/>
              <a:gd name="connsiteX5" fmla="*/ 508000 w 2730500"/>
              <a:gd name="connsiteY5" fmla="*/ 1905000 h 1905000"/>
              <a:gd name="connsiteX6" fmla="*/ 203206 w 2730500"/>
              <a:gd name="connsiteY6" fmla="*/ 1905000 h 1905000"/>
              <a:gd name="connsiteX7" fmla="*/ 0 w 2730500"/>
              <a:gd name="connsiteY7" fmla="*/ 1905000 h 1905000"/>
              <a:gd name="connsiteX8" fmla="*/ 0 w 2730500"/>
              <a:gd name="connsiteY8" fmla="*/ 1701794 h 1905000"/>
              <a:gd name="connsiteX9" fmla="*/ 0 w 2730500"/>
              <a:gd name="connsiteY9" fmla="*/ 1397000 h 1905000"/>
              <a:gd name="connsiteX10" fmla="*/ 0 w 2730500"/>
              <a:gd name="connsiteY10" fmla="*/ 203206 h 1905000"/>
              <a:gd name="connsiteX11" fmla="*/ 203206 w 2730500"/>
              <a:gd name="connsiteY11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1905000">
                <a:moveTo>
                  <a:pt x="203206" y="0"/>
                </a:moveTo>
                <a:lnTo>
                  <a:pt x="2527294" y="0"/>
                </a:lnTo>
                <a:cubicBezTo>
                  <a:pt x="2639522" y="0"/>
                  <a:pt x="2730500" y="90978"/>
                  <a:pt x="2730500" y="203206"/>
                </a:cubicBezTo>
                <a:lnTo>
                  <a:pt x="2730500" y="1701794"/>
                </a:lnTo>
                <a:cubicBezTo>
                  <a:pt x="2730500" y="1814022"/>
                  <a:pt x="2639522" y="1905000"/>
                  <a:pt x="2527294" y="1905000"/>
                </a:cubicBezTo>
                <a:lnTo>
                  <a:pt x="508000" y="1905000"/>
                </a:lnTo>
                <a:lnTo>
                  <a:pt x="203206" y="1905000"/>
                </a:lnTo>
                <a:lnTo>
                  <a:pt x="0" y="1905000"/>
                </a:lnTo>
                <a:lnTo>
                  <a:pt x="0" y="1701794"/>
                </a:lnTo>
                <a:lnTo>
                  <a:pt x="0" y="1397000"/>
                </a:lnTo>
                <a:lnTo>
                  <a:pt x="0" y="203206"/>
                </a:lnTo>
                <a:cubicBezTo>
                  <a:pt x="0" y="90978"/>
                  <a:pt x="90978" y="0"/>
                  <a:pt x="20320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GB"/>
              <a:t>Insert content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A737900B-76E8-D033-053E-BA6078A9527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8" hasCustomPrompt="1"/>
          </p:nvPr>
        </p:nvSpPr>
        <p:spPr>
          <a:xfrm>
            <a:off x="292100" y="3648790"/>
            <a:ext cx="2734056" cy="246221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Insert Header Title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70CB789E-BBDD-A1DC-9C21-AAEFB53A05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1" hasCustomPrompt="1"/>
          </p:nvPr>
        </p:nvSpPr>
        <p:spPr>
          <a:xfrm>
            <a:off x="9165841" y="3648790"/>
            <a:ext cx="2734056" cy="246221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Insert Header Title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39951871-7C71-8352-8A2C-E51FB976A3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4" hasCustomPrompt="1"/>
          </p:nvPr>
        </p:nvSpPr>
        <p:spPr>
          <a:xfrm>
            <a:off x="6207928" y="3648790"/>
            <a:ext cx="2734056" cy="246221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Insert Header Title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6F107FC2-4A03-0869-434A-A7C4F472CF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5" hasCustomPrompt="1"/>
          </p:nvPr>
        </p:nvSpPr>
        <p:spPr>
          <a:xfrm>
            <a:off x="3250015" y="3648790"/>
            <a:ext cx="2734056" cy="246221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Insert Header Title</a:t>
            </a:r>
          </a:p>
        </p:txBody>
      </p:sp>
      <p:sp>
        <p:nvSpPr>
          <p:cNvPr id="5" name="Source Placeholder">
            <a:extLst>
              <a:ext uri="{FF2B5EF4-FFF2-40B4-BE49-F238E27FC236}">
                <a16:creationId xmlns:a16="http://schemas.microsoft.com/office/drawing/2014/main" id="{781EDA73-1DBB-350D-49D9-77F442921E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00" y="6108702"/>
            <a:ext cx="11607800" cy="194127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lang="en-GB" sz="800" dirty="0">
                <a:solidFill>
                  <a:srgbClr val="8C8C8C"/>
                </a:solidFill>
              </a:defRPr>
            </a:lvl1pPr>
          </a:lstStyle>
          <a:p>
            <a:pPr marL="171446" lvl="0" indent="-171446">
              <a:spcBef>
                <a:spcPts val="0"/>
              </a:spcBef>
              <a:spcAft>
                <a:spcPts val="0"/>
              </a:spcAft>
            </a:pPr>
            <a:r>
              <a:rPr lang="en-US"/>
              <a:t>Sources: [Company/Brand Name], [Product, Data Source, or Study]; [Region/Market] [Channel]; [Industry Vertical, Category, or Segment]; [Included/Analyzed Fact(s)]; [Data Time Period]​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244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1904">
          <p15:clr>
            <a:srgbClr val="5ACBF0"/>
          </p15:clr>
        </p15:guide>
        <p15:guide id="9" pos="2048">
          <p15:clr>
            <a:srgbClr val="5ACBF0"/>
          </p15:clr>
        </p15:guide>
        <p15:guide id="14" pos="3768">
          <p15:clr>
            <a:srgbClr val="A4A3A4"/>
          </p15:clr>
        </p15:guide>
        <p15:guide id="15" pos="3912">
          <p15:clr>
            <a:srgbClr val="A4A3A4"/>
          </p15:clr>
        </p15:guide>
        <p15:guide id="20" pos="5631">
          <p15:clr>
            <a:srgbClr val="5ACBF0"/>
          </p15:clr>
        </p15:guide>
        <p15:guide id="21" pos="5775">
          <p15:clr>
            <a:srgbClr val="5ACBF0"/>
          </p15:clr>
        </p15:guide>
        <p15:guide id="22" orient="horz" pos="2304">
          <p15:clr>
            <a:srgbClr val="A4A3A4"/>
          </p15:clr>
        </p15:guide>
        <p15:guide id="23" orient="horz" pos="2232">
          <p15:clr>
            <a:srgbClr val="A4A3A4"/>
          </p15:clr>
        </p15:guide>
        <p15:guide id="24" orient="horz" pos="2376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ule Block">
            <a:extLst>
              <a:ext uri="{FF2B5EF4-FFF2-40B4-BE49-F238E27FC236}">
                <a16:creationId xmlns:a16="http://schemas.microsoft.com/office/drawing/2014/main" id="{658D6E94-1F36-94B6-33A7-7C708E049D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802309" y="6299201"/>
            <a:ext cx="293691" cy="186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400" err="1"/>
          </a:p>
        </p:txBody>
      </p:sp>
      <p:sp>
        <p:nvSpPr>
          <p:cNvPr id="12" name="Picture Placeholder">
            <a:extLst>
              <a:ext uri="{FF2B5EF4-FFF2-40B4-BE49-F238E27FC236}">
                <a16:creationId xmlns:a16="http://schemas.microsoft.com/office/drawing/2014/main" id="{7A78F6A2-6801-C5FD-6F85-67A9BBDEF5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7" hasCustomPrompt="1"/>
          </p:nvPr>
        </p:nvSpPr>
        <p:spPr>
          <a:xfrm>
            <a:off x="6096000" y="0"/>
            <a:ext cx="6096000" cy="6858000"/>
          </a:xfrm>
          <a:solidFill>
            <a:schemeClr val="tx1">
              <a:lumMod val="60000"/>
              <a:lumOff val="40000"/>
            </a:schemeClr>
          </a:solidFill>
        </p:spPr>
        <p:txBody>
          <a:bodyPr lIns="182880" tIns="91440" rIns="274320" anchor="t">
            <a:normAutofit/>
          </a:bodyPr>
          <a:lstStyle>
            <a:lvl1pPr marL="174621" indent="-174621" algn="l">
              <a:spcBef>
                <a:spcPts val="0"/>
              </a:spcBef>
              <a:buFont typeface="Arial" panose="020B0604020202020204" pitchFamily="34" charset="0"/>
              <a:buNone/>
              <a:defRPr sz="1400" b="1">
                <a:solidFill>
                  <a:srgbClr val="FFFF00"/>
                </a:solidFill>
              </a:defRPr>
            </a:lvl1pPr>
          </a:lstStyle>
          <a:p>
            <a:r>
              <a:rPr lang="en-US"/>
              <a:t>To add image: </a:t>
            </a:r>
            <a:br>
              <a:rPr lang="en-US"/>
            </a:br>
            <a:r>
              <a:rPr lang="en-US"/>
              <a:t>1. Select image placeholder </a:t>
            </a:r>
            <a:br>
              <a:rPr lang="en-US"/>
            </a:br>
            <a:r>
              <a:rPr lang="en-US"/>
              <a:t>2. Drag/drop file or copy/paste image into slide (.jpg, .gif, .</a:t>
            </a:r>
            <a:r>
              <a:rPr lang="en-US" err="1"/>
              <a:t>png</a:t>
            </a:r>
            <a:r>
              <a:rPr lang="en-US"/>
              <a:t>) </a:t>
            </a:r>
            <a:br>
              <a:rPr lang="en-US"/>
            </a:br>
            <a:r>
              <a:rPr lang="en-US"/>
              <a:t>3. Right-click image and “Send to back”</a:t>
            </a:r>
          </a:p>
          <a:p>
            <a:r>
              <a:rPr lang="en-GB"/>
              <a:t> </a:t>
            </a:r>
          </a:p>
        </p:txBody>
      </p:sp>
      <p:sp>
        <p:nvSpPr>
          <p:cNvPr id="8" name="Confidential disclaimer">
            <a:extLst>
              <a:ext uri="{FF2B5EF4-FFF2-40B4-BE49-F238E27FC236}">
                <a16:creationId xmlns:a16="http://schemas.microsoft.com/office/drawing/2014/main" id="{96D5C3C7-B3B0-FB86-5907-4E244DADEAE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837949" y="6573018"/>
            <a:ext cx="11012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Confidential and proprietary</a:t>
            </a:r>
          </a:p>
        </p:txBody>
      </p:sp>
      <p:sp>
        <p:nvSpPr>
          <p:cNvPr id="9" name="Source Placeholder">
            <a:extLst>
              <a:ext uri="{FF2B5EF4-FFF2-40B4-BE49-F238E27FC236}">
                <a16:creationId xmlns:a16="http://schemas.microsoft.com/office/drawing/2014/main" id="{2EA71DC4-3628-4313-321C-9A95F89CAB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292100" y="6108702"/>
            <a:ext cx="5510211" cy="194127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lang="en-GB" sz="800" dirty="0">
                <a:solidFill>
                  <a:srgbClr val="8C8C8C"/>
                </a:solidFill>
              </a:defRPr>
            </a:lvl1pPr>
          </a:lstStyle>
          <a:p>
            <a:pPr marL="171446" lvl="0" indent="-171446">
              <a:spcBef>
                <a:spcPts val="0"/>
              </a:spcBef>
              <a:spcAft>
                <a:spcPts val="0"/>
              </a:spcAft>
            </a:pPr>
            <a:r>
              <a:rPr lang="en-US"/>
              <a:t>Sources: [Company/Brand Name], [Product, Data Source, or Study]; [Region/Market] [Channel]; [Industry Vertical, Category, or Segment]; [Included/Analyzed Fact(s)]; [Data Time Period]​</a:t>
            </a:r>
            <a:endParaRPr lang="en-GB"/>
          </a:p>
        </p:txBody>
      </p:sp>
      <p:sp>
        <p:nvSpPr>
          <p:cNvPr id="10" name="Subtitle 1 Placeholder">
            <a:extLst>
              <a:ext uri="{FF2B5EF4-FFF2-40B4-BE49-F238E27FC236}">
                <a16:creationId xmlns:a16="http://schemas.microsoft.com/office/drawing/2014/main" id="{4DF2806F-470A-D63D-6287-2D96392FDB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292100" y="579495"/>
            <a:ext cx="5511005" cy="436563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buNone/>
              <a:defRPr kumimoji="0" lang="en-GB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171446" marR="0" lvl="0" indent="-171446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Insert your subtitle in Arial 16pt</a:t>
            </a:r>
          </a:p>
        </p:txBody>
      </p:sp>
      <p:sp>
        <p:nvSpPr>
          <p:cNvPr id="22" name="Off-slide Instructions">
            <a:extLst>
              <a:ext uri="{FF2B5EF4-FFF2-40B4-BE49-F238E27FC236}">
                <a16:creationId xmlns:a16="http://schemas.microsoft.com/office/drawing/2014/main" id="{960CB651-6B1A-3200-5D2F-A4891428E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338614" y="-1"/>
            <a:ext cx="2812487" cy="2373888"/>
          </a:xfrm>
          <a:prstGeom prst="bracketPair">
            <a:avLst>
              <a:gd name="adj" fmla="val 4083"/>
            </a:avLst>
          </a:prstGeom>
          <a:solidFill>
            <a:srgbClr val="FFFF00">
              <a:alpha val="80000"/>
            </a:srgbClr>
          </a:solidFill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/>
          <a:p>
            <a:pPr marL="0" indent="0" algn="l" defTabSz="914377" rtl="0" eaLnBrk="1" latinLnBrk="0" hangingPunct="1">
              <a:spcAft>
                <a:spcPts val="400"/>
              </a:spcAft>
              <a:buFont typeface="+mj-lt"/>
              <a:buNone/>
            </a:pPr>
            <a:r>
              <a:rPr lang="en-US" sz="1200" b="1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If copyright line, disclaimer, slide #, etc. are missing:</a:t>
            </a:r>
          </a:p>
          <a:p>
            <a:pPr marL="177796" lvl="0" indent="-177796">
              <a:spcAft>
                <a:spcPts val="400"/>
              </a:spcAft>
              <a:buFont typeface="+mj-lt"/>
              <a:buAutoNum type="arabicPeriod"/>
            </a:pPr>
            <a:r>
              <a:rPr lang="en-US" sz="800">
                <a:solidFill>
                  <a:srgbClr val="000000"/>
                </a:solidFill>
              </a:rPr>
              <a:t>Go to </a:t>
            </a:r>
            <a:r>
              <a:rPr lang="en-US" sz="800" b="1">
                <a:solidFill>
                  <a:srgbClr val="000000"/>
                </a:solidFill>
              </a:rPr>
              <a:t>View &gt; Slide Master</a:t>
            </a:r>
          </a:p>
          <a:p>
            <a:pPr marL="177796" lvl="0" indent="-177796">
              <a:spcAft>
                <a:spcPts val="400"/>
              </a:spcAft>
              <a:buFont typeface="+mj-lt"/>
              <a:buAutoNum type="arabicPeriod"/>
            </a:pPr>
            <a:r>
              <a:rPr lang="en-US" sz="800">
                <a:solidFill>
                  <a:srgbClr val="000000"/>
                </a:solidFill>
              </a:rPr>
              <a:t>Copy missing elements from Layout Master</a:t>
            </a:r>
          </a:p>
          <a:p>
            <a:pPr marL="177796" lvl="0" indent="-177796">
              <a:spcAft>
                <a:spcPts val="400"/>
              </a:spcAft>
              <a:buFont typeface="+mj-lt"/>
              <a:buAutoNum type="arabicPeriod"/>
            </a:pPr>
            <a:r>
              <a:rPr lang="en-US" sz="800">
                <a:solidFill>
                  <a:srgbClr val="000000"/>
                </a:solidFill>
              </a:rPr>
              <a:t>Close Master View</a:t>
            </a:r>
          </a:p>
          <a:p>
            <a:pPr marL="177796" lvl="0" indent="-177796">
              <a:spcAft>
                <a:spcPts val="400"/>
              </a:spcAft>
              <a:buFont typeface="+mj-lt"/>
              <a:buAutoNum type="arabicPeriod"/>
            </a:pPr>
            <a:r>
              <a:rPr lang="en-US" sz="800">
                <a:solidFill>
                  <a:srgbClr val="000000"/>
                </a:solidFill>
              </a:rPr>
              <a:t>Paste on slide</a:t>
            </a:r>
            <a:endParaRPr lang="en-US" sz="1200" b="1">
              <a:solidFill>
                <a:srgbClr val="000000"/>
              </a:solidFill>
            </a:endParaRPr>
          </a:p>
          <a:p>
            <a:pPr>
              <a:spcAft>
                <a:spcPts val="400"/>
              </a:spcAft>
            </a:pPr>
            <a:endParaRPr lang="en-US" sz="1200" b="1">
              <a:solidFill>
                <a:srgbClr val="000000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1200" b="1">
                <a:solidFill>
                  <a:srgbClr val="000000"/>
                </a:solidFill>
              </a:rPr>
              <a:t>To replace existing image:</a:t>
            </a:r>
          </a:p>
          <a:p>
            <a:pPr marL="174621" indent="-174621">
              <a:spcAft>
                <a:spcPts val="400"/>
              </a:spcAft>
              <a:buFont typeface="+mj-lt"/>
              <a:buAutoNum type="arabicPeriod"/>
            </a:pPr>
            <a:r>
              <a:rPr lang="en-US" sz="800">
                <a:solidFill>
                  <a:srgbClr val="000000"/>
                </a:solidFill>
              </a:rPr>
              <a:t>Right-click image placeholder</a:t>
            </a:r>
          </a:p>
          <a:p>
            <a:pPr marL="174621" indent="-174621">
              <a:spcAft>
                <a:spcPts val="400"/>
              </a:spcAft>
              <a:buFont typeface="+mj-lt"/>
              <a:buAutoNum type="arabicPeriod"/>
            </a:pPr>
            <a:r>
              <a:rPr lang="en-US" sz="800">
                <a:solidFill>
                  <a:srgbClr val="000000"/>
                </a:solidFill>
              </a:rPr>
              <a:t>Select </a:t>
            </a:r>
            <a:r>
              <a:rPr lang="en-US" sz="800" b="1">
                <a:solidFill>
                  <a:srgbClr val="000000"/>
                </a:solidFill>
              </a:rPr>
              <a:t>Change Picture</a:t>
            </a:r>
          </a:p>
          <a:p>
            <a:pPr marL="174621" indent="-174621">
              <a:spcAft>
                <a:spcPts val="400"/>
              </a:spcAft>
              <a:buFont typeface="+mj-lt"/>
              <a:buAutoNum type="arabicPeriod"/>
            </a:pPr>
            <a:r>
              <a:rPr lang="en-US" sz="800">
                <a:solidFill>
                  <a:srgbClr val="000000"/>
                </a:solidFill>
              </a:rPr>
              <a:t>Select</a:t>
            </a:r>
            <a:r>
              <a:rPr lang="en-US" sz="800" b="1">
                <a:solidFill>
                  <a:srgbClr val="000000"/>
                </a:solidFill>
              </a:rPr>
              <a:t> desired </a:t>
            </a:r>
            <a:r>
              <a:rPr lang="en-US" sz="800">
                <a:solidFill>
                  <a:srgbClr val="000000"/>
                </a:solidFill>
              </a:rPr>
              <a:t>image file (.jpg, .</a:t>
            </a:r>
            <a:r>
              <a:rPr lang="en-US" sz="800" err="1">
                <a:solidFill>
                  <a:srgbClr val="000000"/>
                </a:solidFill>
              </a:rPr>
              <a:t>png</a:t>
            </a:r>
            <a:r>
              <a:rPr lang="en-US" sz="800">
                <a:solidFill>
                  <a:srgbClr val="000000"/>
                </a:solidFill>
              </a:rPr>
              <a:t>, .gif)</a:t>
            </a:r>
          </a:p>
          <a:p>
            <a:pPr marL="174621" indent="-174621">
              <a:spcAft>
                <a:spcPts val="400"/>
              </a:spcAft>
              <a:buFont typeface="+mj-lt"/>
              <a:buAutoNum type="arabicPeriod"/>
            </a:pP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13" name="Copyright Line">
            <a:extLst>
              <a:ext uri="{FF2B5EF4-FFF2-40B4-BE49-F238E27FC236}">
                <a16:creationId xmlns:a16="http://schemas.microsoft.com/office/drawing/2014/main" id="{D358AFA3-870C-D711-43D2-5B66108BD25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67810" y="6526852"/>
            <a:ext cx="2268453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</a:t>
            </a:r>
            <a:fld id="{92E70860-886D-4303-B2B5-BD1295E1FD39}" type="datetimeyyyy">
              <a:rPr lang="en-US" sz="70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</a:t>
            </a:fld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Nielsen Consumer LLC. All Rights Reserved.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5F32BFF-0902-BE9B-ED09-F6B91853DC5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92100" y="1309688"/>
            <a:ext cx="5510213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Placeholder">
            <a:extLst>
              <a:ext uri="{FF2B5EF4-FFF2-40B4-BE49-F238E27FC236}">
                <a16:creationId xmlns:a16="http://schemas.microsoft.com/office/drawing/2014/main" id="{97CF2296-2C75-0714-F9A0-62E2090F4D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304801"/>
            <a:ext cx="5512827" cy="265591"/>
          </a:xfrm>
        </p:spPr>
        <p:txBody>
          <a:bodyPr>
            <a:noAutofit/>
          </a:bodyPr>
          <a:lstStyle/>
          <a:p>
            <a:r>
              <a:rPr lang="en-US"/>
              <a:t>Insert your slide title in Arial Bold 20pt</a:t>
            </a:r>
            <a:endParaRPr lang="en-GB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16C7D044-5731-E7B5-D7D7-C60C0B5EE70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495578" y="6485400"/>
            <a:ext cx="404321" cy="282957"/>
          </a:xfrm>
        </p:spPr>
        <p:txBody>
          <a:bodyPr/>
          <a:lstStyle/>
          <a:p>
            <a:fld id="{3E04DF46-C0DC-4ADC-9A6F-918CC4703A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895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680">
          <p15:clr>
            <a:srgbClr val="FBAE40"/>
          </p15:clr>
        </p15:guide>
        <p15:guide id="4" pos="3768">
          <p15:clr>
            <a:srgbClr val="A4A3A4"/>
          </p15:clr>
        </p15:guide>
        <p15:guide id="5" pos="3912">
          <p15:clr>
            <a:srgbClr val="A4A3A4"/>
          </p15:clr>
        </p15:guide>
        <p15:guide id="6" pos="74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alf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lock Bkgd">
            <a:extLst>
              <a:ext uri="{FF2B5EF4-FFF2-40B4-BE49-F238E27FC236}">
                <a16:creationId xmlns:a16="http://schemas.microsoft.com/office/drawing/2014/main" id="{EF28BEE6-A3B9-F3EC-053D-F000E1C033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Confidential disclaimer">
            <a:extLst>
              <a:ext uri="{FF2B5EF4-FFF2-40B4-BE49-F238E27FC236}">
                <a16:creationId xmlns:a16="http://schemas.microsoft.com/office/drawing/2014/main" id="{96AB6125-A385-529E-E151-BDF1D0C7EF7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837949" y="6573018"/>
            <a:ext cx="11012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Confidential and proprietary</a:t>
            </a:r>
          </a:p>
        </p:txBody>
      </p:sp>
      <p:cxnSp>
        <p:nvCxnSpPr>
          <p:cNvPr id="17" name="Base Rule">
            <a:extLst>
              <a:ext uri="{FF2B5EF4-FFF2-40B4-BE49-F238E27FC236}">
                <a16:creationId xmlns:a16="http://schemas.microsoft.com/office/drawing/2014/main" id="{0DFE5D64-C53A-A500-F0A7-C09857B818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292101" y="6395755"/>
            <a:ext cx="116078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rce Placeholder">
            <a:extLst>
              <a:ext uri="{FF2B5EF4-FFF2-40B4-BE49-F238E27FC236}">
                <a16:creationId xmlns:a16="http://schemas.microsoft.com/office/drawing/2014/main" id="{2EA71DC4-3628-4313-321C-9A95F89CAB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292100" y="6108702"/>
            <a:ext cx="11607800" cy="194127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lang="en-GB" sz="800" dirty="0">
                <a:solidFill>
                  <a:srgbClr val="8C8C8C"/>
                </a:solidFill>
              </a:defRPr>
            </a:lvl1pPr>
          </a:lstStyle>
          <a:p>
            <a:pPr marL="171446" lvl="0" indent="-171446">
              <a:spcBef>
                <a:spcPts val="0"/>
              </a:spcBef>
              <a:spcAft>
                <a:spcPts val="0"/>
              </a:spcAft>
            </a:pPr>
            <a:r>
              <a:rPr lang="en-US"/>
              <a:t>Sources: [Company/Brand Name], [Product, Data Source, or Study]; [Region/Market] [Channel]; [Industry Vertical, Category, or Segment]; [Included/Analyzed Fact(s)]; [Data Time Period]​</a:t>
            </a:r>
            <a:endParaRPr lang="en-GB"/>
          </a:p>
        </p:txBody>
      </p:sp>
      <p:sp>
        <p:nvSpPr>
          <p:cNvPr id="4" name="Content 2 Placeholder">
            <a:extLst>
              <a:ext uri="{FF2B5EF4-FFF2-40B4-BE49-F238E27FC236}">
                <a16:creationId xmlns:a16="http://schemas.microsoft.com/office/drawing/2014/main" id="{5D43A841-AD92-4556-21E4-9939D57FC0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 hasCustomPrompt="1"/>
          </p:nvPr>
        </p:nvSpPr>
        <p:spPr>
          <a:xfrm>
            <a:off x="6388100" y="1638301"/>
            <a:ext cx="5511800" cy="4038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Insert content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Subtitle 2 Placeholder">
            <a:extLst>
              <a:ext uri="{FF2B5EF4-FFF2-40B4-BE49-F238E27FC236}">
                <a16:creationId xmlns:a16="http://schemas.microsoft.com/office/drawing/2014/main" id="{9B24A1DB-1E99-30C3-D014-5A6DEDB3C6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6388896" y="579495"/>
            <a:ext cx="5511005" cy="436563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buNone/>
              <a:defRPr kumimoji="0" lang="en-GB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171446" marR="0" lvl="0" indent="-171446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Insert your subtitle in Arial 16pt</a:t>
            </a:r>
          </a:p>
        </p:txBody>
      </p:sp>
      <p:sp>
        <p:nvSpPr>
          <p:cNvPr id="11" name="Title 2 Placeholder">
            <a:extLst>
              <a:ext uri="{FF2B5EF4-FFF2-40B4-BE49-F238E27FC236}">
                <a16:creationId xmlns:a16="http://schemas.microsoft.com/office/drawing/2014/main" id="{A1808D7B-A584-646A-5554-EA7041352F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6383895" y="274635"/>
            <a:ext cx="5514419" cy="295756"/>
          </a:xfrm>
        </p:spPr>
        <p:txBody>
          <a:bodyPr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/>
            </a:lvl1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3" name="Content 1 Placeholder">
            <a:extLst>
              <a:ext uri="{FF2B5EF4-FFF2-40B4-BE49-F238E27FC236}">
                <a16:creationId xmlns:a16="http://schemas.microsoft.com/office/drawing/2014/main" id="{BBF77ABD-CA9D-F0FB-47F7-ABF58A85B7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 hasCustomPrompt="1"/>
          </p:nvPr>
        </p:nvSpPr>
        <p:spPr>
          <a:xfrm>
            <a:off x="292100" y="1638301"/>
            <a:ext cx="5510211" cy="4038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Insert content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ubtitle 1 Placeholder">
            <a:extLst>
              <a:ext uri="{FF2B5EF4-FFF2-40B4-BE49-F238E27FC236}">
                <a16:creationId xmlns:a16="http://schemas.microsoft.com/office/drawing/2014/main" id="{4DF2806F-470A-D63D-6287-2D96392FDB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292100" y="579495"/>
            <a:ext cx="5511005" cy="436563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buNone/>
              <a:defRPr kumimoji="0" lang="en-GB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171446" marR="0" lvl="0" indent="-171446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Insert your subtitle in Arial 16pt</a:t>
            </a:r>
          </a:p>
        </p:txBody>
      </p:sp>
      <p:sp>
        <p:nvSpPr>
          <p:cNvPr id="2" name="Title 1 Placeholder">
            <a:extLst>
              <a:ext uri="{FF2B5EF4-FFF2-40B4-BE49-F238E27FC236}">
                <a16:creationId xmlns:a16="http://schemas.microsoft.com/office/drawing/2014/main" id="{330527F2-4E92-075E-0582-2535F1B4C6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292102" y="304801"/>
            <a:ext cx="5513623" cy="265591"/>
          </a:xfrm>
        </p:spPr>
        <p:txBody>
          <a:bodyPr/>
          <a:lstStyle/>
          <a:p>
            <a:r>
              <a:rPr lang="en-US"/>
              <a:t>Insert your slide title in Arial Bold 20pt</a:t>
            </a:r>
            <a:endParaRPr lang="en-GB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3A78A2A-4FBD-62B6-BEF3-CD2DA81ECD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0"/>
          </p:nvPr>
        </p:nvSpPr>
        <p:spPr/>
        <p:txBody>
          <a:bodyPr/>
          <a:lstStyle/>
          <a:p>
            <a:fld id="{3E04DF46-C0DC-4ADC-9A6F-918CC4703A4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Copyright Line">
            <a:extLst>
              <a:ext uri="{FF2B5EF4-FFF2-40B4-BE49-F238E27FC236}">
                <a16:creationId xmlns:a16="http://schemas.microsoft.com/office/drawing/2014/main" id="{0B2C132C-968C-F01F-E0B8-FBA1C78E747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67810" y="6526852"/>
            <a:ext cx="2268453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</a:t>
            </a:r>
            <a:fld id="{92E70860-886D-4303-B2B5-BD1295E1FD39}" type="datetimeyyyy">
              <a:rPr lang="en-US" sz="70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</a:t>
            </a:fld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94011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680">
          <p15:clr>
            <a:srgbClr val="FBAE40"/>
          </p15:clr>
        </p15:guide>
        <p15:guide id="4" pos="3768">
          <p15:clr>
            <a:srgbClr val="A4A3A4"/>
          </p15:clr>
        </p15:guide>
        <p15:guide id="5" pos="3912">
          <p15:clr>
            <a:srgbClr val="A4A3A4"/>
          </p15:clr>
        </p15:guide>
        <p15:guide id="6" pos="749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alf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lock Bkgd">
            <a:extLst>
              <a:ext uri="{FF2B5EF4-FFF2-40B4-BE49-F238E27FC236}">
                <a16:creationId xmlns:a16="http://schemas.microsoft.com/office/drawing/2014/main" id="{EF28BEE6-A3B9-F3EC-053D-F000E1C033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8" name="Confidential disclaimer">
            <a:extLst>
              <a:ext uri="{FF2B5EF4-FFF2-40B4-BE49-F238E27FC236}">
                <a16:creationId xmlns:a16="http://schemas.microsoft.com/office/drawing/2014/main" id="{23E65464-19C9-DB30-2F4C-D472D2E89EB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837949" y="6573018"/>
            <a:ext cx="11012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Confidential and proprietary</a:t>
            </a:r>
          </a:p>
        </p:txBody>
      </p:sp>
      <p:cxnSp>
        <p:nvCxnSpPr>
          <p:cNvPr id="17" name="Base Rule">
            <a:extLst>
              <a:ext uri="{FF2B5EF4-FFF2-40B4-BE49-F238E27FC236}">
                <a16:creationId xmlns:a16="http://schemas.microsoft.com/office/drawing/2014/main" id="{0DFE5D64-C53A-A500-F0A7-C09857B818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6096000" y="6395755"/>
            <a:ext cx="580390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rce Placeholder">
            <a:extLst>
              <a:ext uri="{FF2B5EF4-FFF2-40B4-BE49-F238E27FC236}">
                <a16:creationId xmlns:a16="http://schemas.microsoft.com/office/drawing/2014/main" id="{2EA71DC4-3628-4313-321C-9A95F89CAB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292100" y="6108702"/>
            <a:ext cx="11607800" cy="194127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lang="en-GB" sz="800" dirty="0">
                <a:solidFill>
                  <a:srgbClr val="8C8C8C"/>
                </a:solidFill>
              </a:defRPr>
            </a:lvl1pPr>
          </a:lstStyle>
          <a:p>
            <a:pPr marL="171446" lvl="0" indent="-171446">
              <a:spcBef>
                <a:spcPts val="0"/>
              </a:spcBef>
              <a:spcAft>
                <a:spcPts val="0"/>
              </a:spcAft>
            </a:pPr>
            <a:r>
              <a:rPr lang="en-US"/>
              <a:t>Sources: [Company/Brand Name], [Product, Data Source, or Study]; [Region/Market] [Channel]; [Industry Vertical, Category, or Segment]; [Included/Analyzed Fact(s)]; [Data Time Period]​</a:t>
            </a:r>
            <a:endParaRPr lang="en-GB"/>
          </a:p>
        </p:txBody>
      </p:sp>
      <p:sp>
        <p:nvSpPr>
          <p:cNvPr id="4" name="Content 2 Placeholder">
            <a:extLst>
              <a:ext uri="{FF2B5EF4-FFF2-40B4-BE49-F238E27FC236}">
                <a16:creationId xmlns:a16="http://schemas.microsoft.com/office/drawing/2014/main" id="{5D43A841-AD92-4556-21E4-9939D57FC0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 hasCustomPrompt="1"/>
          </p:nvPr>
        </p:nvSpPr>
        <p:spPr>
          <a:xfrm>
            <a:off x="6388100" y="1638301"/>
            <a:ext cx="5511800" cy="403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content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Subtitle 2 Placeholder">
            <a:extLst>
              <a:ext uri="{FF2B5EF4-FFF2-40B4-BE49-F238E27FC236}">
                <a16:creationId xmlns:a16="http://schemas.microsoft.com/office/drawing/2014/main" id="{9B24A1DB-1E99-30C3-D014-5A6DEDB3C6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6388896" y="579495"/>
            <a:ext cx="5511005" cy="436563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buNone/>
              <a:defRPr kumimoji="0" lang="en-GB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171446" marR="0" lvl="0" indent="-171446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Insert your subtitle in Arial 16pt</a:t>
            </a:r>
          </a:p>
        </p:txBody>
      </p:sp>
      <p:sp>
        <p:nvSpPr>
          <p:cNvPr id="6" name="Title 2 Placeholder">
            <a:extLst>
              <a:ext uri="{FF2B5EF4-FFF2-40B4-BE49-F238E27FC236}">
                <a16:creationId xmlns:a16="http://schemas.microsoft.com/office/drawing/2014/main" id="{A36FABAF-7E80-EFD2-0E01-79E8B041B9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6383895" y="274635"/>
            <a:ext cx="5514419" cy="295756"/>
          </a:xfrm>
        </p:spPr>
        <p:txBody>
          <a:bodyPr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3" name="Content 1 Placeholder">
            <a:extLst>
              <a:ext uri="{FF2B5EF4-FFF2-40B4-BE49-F238E27FC236}">
                <a16:creationId xmlns:a16="http://schemas.microsoft.com/office/drawing/2014/main" id="{BBF77ABD-CA9D-F0FB-47F7-ABF58A85B7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 hasCustomPrompt="1"/>
          </p:nvPr>
        </p:nvSpPr>
        <p:spPr>
          <a:xfrm>
            <a:off x="292100" y="1638301"/>
            <a:ext cx="5510211" cy="4038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Insert content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ubtitle 1 Placeholder">
            <a:extLst>
              <a:ext uri="{FF2B5EF4-FFF2-40B4-BE49-F238E27FC236}">
                <a16:creationId xmlns:a16="http://schemas.microsoft.com/office/drawing/2014/main" id="{4DF2806F-470A-D63D-6287-2D96392FDB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292100" y="579495"/>
            <a:ext cx="5511005" cy="436563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buNone/>
              <a:defRPr kumimoji="0" lang="en-GB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171446" marR="0" lvl="0" indent="-171446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Insert your subtitle in Arial 16pt</a:t>
            </a:r>
          </a:p>
        </p:txBody>
      </p:sp>
      <p:sp>
        <p:nvSpPr>
          <p:cNvPr id="2" name="Title 1 Placeholder">
            <a:extLst>
              <a:ext uri="{FF2B5EF4-FFF2-40B4-BE49-F238E27FC236}">
                <a16:creationId xmlns:a16="http://schemas.microsoft.com/office/drawing/2014/main" id="{330527F2-4E92-075E-0582-2535F1B4C6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292102" y="304801"/>
            <a:ext cx="5513623" cy="265591"/>
          </a:xfrm>
        </p:spPr>
        <p:txBody>
          <a:bodyPr/>
          <a:lstStyle/>
          <a:p>
            <a:r>
              <a:rPr lang="en-US"/>
              <a:t>Insert your slide title in Arial Bold 20pt</a:t>
            </a:r>
            <a:endParaRPr lang="en-GB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C84BB09-B65D-251F-4C14-211D48075C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E04DF46-C0DC-4ADC-9A6F-918CC4703A4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Copyright Line">
            <a:extLst>
              <a:ext uri="{FF2B5EF4-FFF2-40B4-BE49-F238E27FC236}">
                <a16:creationId xmlns:a16="http://schemas.microsoft.com/office/drawing/2014/main" id="{214C9EC4-669A-67AE-0716-20C80670A29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67810" y="6526852"/>
            <a:ext cx="2268453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</a:t>
            </a:r>
            <a:fld id="{92E70860-886D-4303-B2B5-BD1295E1FD39}" type="datetimeyyyy">
              <a:rPr lang="en-US" sz="70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</a:t>
            </a:fld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51399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680">
          <p15:clr>
            <a:srgbClr val="FBAE40"/>
          </p15:clr>
        </p15:guide>
        <p15:guide id="4" pos="3768">
          <p15:clr>
            <a:srgbClr val="A4A3A4"/>
          </p15:clr>
        </p15:guide>
        <p15:guide id="5" pos="3912">
          <p15:clr>
            <a:srgbClr val="A4A3A4"/>
          </p15:clr>
        </p15:guide>
        <p15:guide id="6" pos="749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alf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lock Bkgd">
            <a:extLst>
              <a:ext uri="{FF2B5EF4-FFF2-40B4-BE49-F238E27FC236}">
                <a16:creationId xmlns:a16="http://schemas.microsoft.com/office/drawing/2014/main" id="{EF28BEE6-A3B9-F3EC-053D-F000E1C033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8" name="Confidential disclaimer">
            <a:extLst>
              <a:ext uri="{FF2B5EF4-FFF2-40B4-BE49-F238E27FC236}">
                <a16:creationId xmlns:a16="http://schemas.microsoft.com/office/drawing/2014/main" id="{96D5C3C7-B3B0-FB86-5907-4E244DADEAE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837949" y="6573018"/>
            <a:ext cx="11012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Confidential and proprietary</a:t>
            </a:r>
          </a:p>
        </p:txBody>
      </p:sp>
      <p:cxnSp>
        <p:nvCxnSpPr>
          <p:cNvPr id="17" name="Base Rule">
            <a:extLst>
              <a:ext uri="{FF2B5EF4-FFF2-40B4-BE49-F238E27FC236}">
                <a16:creationId xmlns:a16="http://schemas.microsoft.com/office/drawing/2014/main" id="{0DFE5D64-C53A-A500-F0A7-C09857B818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6096000" y="6395755"/>
            <a:ext cx="580390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rce Placeholder">
            <a:extLst>
              <a:ext uri="{FF2B5EF4-FFF2-40B4-BE49-F238E27FC236}">
                <a16:creationId xmlns:a16="http://schemas.microsoft.com/office/drawing/2014/main" id="{2EA71DC4-3628-4313-321C-9A95F89CAB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292100" y="6108702"/>
            <a:ext cx="11607800" cy="194127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lang="en-GB" sz="800" dirty="0">
                <a:solidFill>
                  <a:srgbClr val="8C8C8C"/>
                </a:solidFill>
              </a:defRPr>
            </a:lvl1pPr>
          </a:lstStyle>
          <a:p>
            <a:pPr marL="171446" lvl="0" indent="-171446">
              <a:spcBef>
                <a:spcPts val="0"/>
              </a:spcBef>
              <a:spcAft>
                <a:spcPts val="0"/>
              </a:spcAft>
            </a:pPr>
            <a:r>
              <a:rPr lang="en-US"/>
              <a:t>Sources: [Company/Brand Name], [Product, Data Source, or Study]; [Region/Market] [Channel]; [Industry Vertical, Category, or Segment]; [Included/Analyzed Fact(s)]; [Data Time Period]​</a:t>
            </a:r>
            <a:endParaRPr lang="en-GB"/>
          </a:p>
        </p:txBody>
      </p:sp>
      <p:sp>
        <p:nvSpPr>
          <p:cNvPr id="4" name="Content 2 Placeholder">
            <a:extLst>
              <a:ext uri="{FF2B5EF4-FFF2-40B4-BE49-F238E27FC236}">
                <a16:creationId xmlns:a16="http://schemas.microsoft.com/office/drawing/2014/main" id="{5D43A841-AD92-4556-21E4-9939D57FC0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 hasCustomPrompt="1"/>
          </p:nvPr>
        </p:nvSpPr>
        <p:spPr>
          <a:xfrm>
            <a:off x="6388100" y="1638301"/>
            <a:ext cx="5511800" cy="403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content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Subtitle 2 Placeholder">
            <a:extLst>
              <a:ext uri="{FF2B5EF4-FFF2-40B4-BE49-F238E27FC236}">
                <a16:creationId xmlns:a16="http://schemas.microsoft.com/office/drawing/2014/main" id="{9B24A1DB-1E99-30C3-D014-5A6DEDB3C6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6388896" y="579495"/>
            <a:ext cx="5511005" cy="436563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buNone/>
              <a:defRPr kumimoji="0" lang="en-GB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171446" marR="0" lvl="0" indent="-171446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Insert your subtitle in Arial 16pt</a:t>
            </a:r>
          </a:p>
        </p:txBody>
      </p:sp>
      <p:sp>
        <p:nvSpPr>
          <p:cNvPr id="6" name="Title 2 Placeholder">
            <a:extLst>
              <a:ext uri="{FF2B5EF4-FFF2-40B4-BE49-F238E27FC236}">
                <a16:creationId xmlns:a16="http://schemas.microsoft.com/office/drawing/2014/main" id="{2D03B6C0-C08D-EDFA-F4C8-01772C443E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6383895" y="274635"/>
            <a:ext cx="5514419" cy="295756"/>
          </a:xfrm>
        </p:spPr>
        <p:txBody>
          <a:bodyPr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3" name="Content 1 Placeholder">
            <a:extLst>
              <a:ext uri="{FF2B5EF4-FFF2-40B4-BE49-F238E27FC236}">
                <a16:creationId xmlns:a16="http://schemas.microsoft.com/office/drawing/2014/main" id="{BBF77ABD-CA9D-F0FB-47F7-ABF58A85B7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 hasCustomPrompt="1"/>
          </p:nvPr>
        </p:nvSpPr>
        <p:spPr>
          <a:xfrm>
            <a:off x="292100" y="1638301"/>
            <a:ext cx="5510211" cy="4038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Insert content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ubtitle 1 Placeholder">
            <a:extLst>
              <a:ext uri="{FF2B5EF4-FFF2-40B4-BE49-F238E27FC236}">
                <a16:creationId xmlns:a16="http://schemas.microsoft.com/office/drawing/2014/main" id="{4DF2806F-470A-D63D-6287-2D96392FDB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292100" y="579495"/>
            <a:ext cx="5511005" cy="436563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buNone/>
              <a:defRPr kumimoji="0" lang="en-GB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171446" marR="0" lvl="0" indent="-171446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Insert your subtitle in Arial 16pt</a:t>
            </a:r>
          </a:p>
        </p:txBody>
      </p:sp>
      <p:sp>
        <p:nvSpPr>
          <p:cNvPr id="2" name="Title 1 Placeholder">
            <a:extLst>
              <a:ext uri="{FF2B5EF4-FFF2-40B4-BE49-F238E27FC236}">
                <a16:creationId xmlns:a16="http://schemas.microsoft.com/office/drawing/2014/main" id="{330527F2-4E92-075E-0582-2535F1B4C6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292102" y="304801"/>
            <a:ext cx="5513623" cy="265591"/>
          </a:xfrm>
        </p:spPr>
        <p:txBody>
          <a:bodyPr/>
          <a:lstStyle/>
          <a:p>
            <a:r>
              <a:rPr lang="en-US"/>
              <a:t>Insert your slide title in Arial Bold 20pt</a:t>
            </a:r>
            <a:endParaRPr lang="en-GB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21782C60-3951-3982-6AC9-6FED95C5E8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0"/>
          </p:nvPr>
        </p:nvSpPr>
        <p:spPr/>
        <p:txBody>
          <a:bodyPr/>
          <a:lstStyle/>
          <a:p>
            <a:fld id="{3E04DF46-C0DC-4ADC-9A6F-918CC4703A4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Copyright Line">
            <a:extLst>
              <a:ext uri="{FF2B5EF4-FFF2-40B4-BE49-F238E27FC236}">
                <a16:creationId xmlns:a16="http://schemas.microsoft.com/office/drawing/2014/main" id="{5EA06989-7472-E3FB-A7CD-7E844032268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67810" y="6526852"/>
            <a:ext cx="2268453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</a:t>
            </a:r>
            <a:fld id="{92E70860-886D-4303-B2B5-BD1295E1FD39}" type="datetimeyyyy">
              <a:rPr lang="en-US" sz="70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</a:t>
            </a:fld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81944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680">
          <p15:clr>
            <a:srgbClr val="FBAE40"/>
          </p15:clr>
        </p15:guide>
        <p15:guide id="4" pos="3768">
          <p15:clr>
            <a:srgbClr val="A4A3A4"/>
          </p15:clr>
        </p15:guide>
        <p15:guide id="5" pos="3912">
          <p15:clr>
            <a:srgbClr val="A4A3A4"/>
          </p15:clr>
        </p15:guide>
        <p15:guide id="6" pos="749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A6D813-0A78-85DF-B304-81CF8AD5EEE4}"/>
              </a:ext>
            </a:extLst>
          </p:cNvPr>
          <p:cNvSpPr/>
          <p:nvPr userDrawn="1"/>
        </p:nvSpPr>
        <p:spPr>
          <a:xfrm>
            <a:off x="6091791" y="0"/>
            <a:ext cx="6100209" cy="6858000"/>
          </a:xfrm>
          <a:prstGeom prst="rect">
            <a:avLst/>
          </a:prstGeom>
          <a:solidFill>
            <a:schemeClr val="accent1"/>
          </a:solidFill>
          <a:ln w="571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ID" sz="1100" b="1" i="1" kern="0">
              <a:solidFill>
                <a:schemeClr val="bg2"/>
              </a:solidFill>
              <a:latin typeface="Georgia" panose="02040502050405020303" pitchFamily="18" charset="0"/>
              <a:cs typeface="Arial"/>
              <a:sym typeface="Georgi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F48DA3-67BC-0E67-7F44-2AB5AF2747C5}"/>
              </a:ext>
            </a:extLst>
          </p:cNvPr>
          <p:cNvSpPr/>
          <p:nvPr userDrawn="1"/>
        </p:nvSpPr>
        <p:spPr>
          <a:xfrm>
            <a:off x="0" y="0"/>
            <a:ext cx="6096795" cy="6857999"/>
          </a:xfrm>
          <a:prstGeom prst="rect">
            <a:avLst/>
          </a:prstGeom>
          <a:solidFill>
            <a:schemeClr val="accent1"/>
          </a:solidFill>
          <a:ln w="571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ID" sz="1100" b="1" i="1" kern="0">
              <a:solidFill>
                <a:schemeClr val="bg2"/>
              </a:solidFill>
              <a:latin typeface="Georgia" panose="02040502050405020303" pitchFamily="18" charset="0"/>
              <a:cs typeface="Arial"/>
              <a:sym typeface="Georgia"/>
            </a:endParaRPr>
          </a:p>
        </p:txBody>
      </p:sp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F3B471F9-A192-4F85-99A3-B213270D68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92100" y="447074"/>
            <a:ext cx="4742634" cy="401637"/>
          </a:xfrm>
          <a:noFill/>
        </p:spPr>
        <p:txBody>
          <a:bodyPr/>
          <a:lstStyle>
            <a:lvl1pPr marL="0" indent="0">
              <a:buNone/>
              <a:defRPr sz="2000" b="1" i="1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hteck 13">
            <a:extLst>
              <a:ext uri="{FF2B5EF4-FFF2-40B4-BE49-F238E27FC236}">
                <a16:creationId xmlns:a16="http://schemas.microsoft.com/office/drawing/2014/main" id="{B7827540-C64D-DCCB-8F5E-5E2B15C691A8}"/>
              </a:ext>
            </a:extLst>
          </p:cNvPr>
          <p:cNvSpPr>
            <a:spLocks/>
          </p:cNvSpPr>
          <p:nvPr userDrawn="1"/>
        </p:nvSpPr>
        <p:spPr>
          <a:xfrm>
            <a:off x="-123290" y="844700"/>
            <a:ext cx="12935164" cy="6097377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0" name="Picture 19" descr="A blue letters on a black background&#10;&#10;AI-generated content may be incorrect.">
            <a:extLst>
              <a:ext uri="{FF2B5EF4-FFF2-40B4-BE49-F238E27FC236}">
                <a16:creationId xmlns:a16="http://schemas.microsoft.com/office/drawing/2014/main" id="{C49D04D9-ECF5-7156-C1C0-A7F800743B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7" y="6485399"/>
            <a:ext cx="665618" cy="282957"/>
          </a:xfrm>
          <a:prstGeom prst="rect">
            <a:avLst/>
          </a:prstGeom>
        </p:spPr>
      </p:pic>
      <p:sp>
        <p:nvSpPr>
          <p:cNvPr id="8" name="Confidential disclaimer">
            <a:extLst>
              <a:ext uri="{FF2B5EF4-FFF2-40B4-BE49-F238E27FC236}">
                <a16:creationId xmlns:a16="http://schemas.microsoft.com/office/drawing/2014/main" id="{23E65464-19C9-DB30-2F4C-D472D2E89EB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837949" y="6573018"/>
            <a:ext cx="11012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Confidential and proprietary</a:t>
            </a:r>
          </a:p>
        </p:txBody>
      </p:sp>
      <p:sp>
        <p:nvSpPr>
          <p:cNvPr id="3" name="Content 1 Placeholder">
            <a:extLst>
              <a:ext uri="{FF2B5EF4-FFF2-40B4-BE49-F238E27FC236}">
                <a16:creationId xmlns:a16="http://schemas.microsoft.com/office/drawing/2014/main" id="{BBF77ABD-CA9D-F0FB-47F7-ABF58A85B7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 hasCustomPrompt="1"/>
          </p:nvPr>
        </p:nvSpPr>
        <p:spPr>
          <a:xfrm>
            <a:off x="624634" y="1676720"/>
            <a:ext cx="2420598" cy="4038600"/>
          </a:xfrm>
        </p:spPr>
        <p:txBody>
          <a:bodyPr/>
          <a:lstStyle>
            <a:lvl1pPr marL="0" indent="0">
              <a:buNone/>
              <a:defRPr sz="1200"/>
            </a:lvl1pPr>
            <a:lvl2pPr marL="285743" indent="0">
              <a:buNone/>
              <a:defRPr/>
            </a:lvl2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C84BB09-B65D-251F-4C14-211D48075C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E04DF46-C0DC-4ADC-9A6F-918CC4703A4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Copyright Line">
            <a:extLst>
              <a:ext uri="{FF2B5EF4-FFF2-40B4-BE49-F238E27FC236}">
                <a16:creationId xmlns:a16="http://schemas.microsoft.com/office/drawing/2014/main" id="{214C9EC4-669A-67AE-0716-20C80670A29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67810" y="6526852"/>
            <a:ext cx="2268453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</a:t>
            </a:r>
            <a:fld id="{92E70860-886D-4303-B2B5-BD1295E1FD39}" type="datetimeyyyy">
              <a:rPr lang="en-US" sz="70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</a:t>
            </a:fld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Nielsen Consumer LLC. All Rights Reserved.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D89B76-647F-DD26-210F-8A58075795A0}"/>
              </a:ext>
            </a:extLst>
          </p:cNvPr>
          <p:cNvSpPr/>
          <p:nvPr userDrawn="1"/>
        </p:nvSpPr>
        <p:spPr>
          <a:xfrm>
            <a:off x="281467" y="317764"/>
            <a:ext cx="914847" cy="728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1 Placeholder">
            <a:extLst>
              <a:ext uri="{FF2B5EF4-FFF2-40B4-BE49-F238E27FC236}">
                <a16:creationId xmlns:a16="http://schemas.microsoft.com/office/drawing/2014/main" id="{CDA0BC82-8865-3DE7-B523-B80A2F3867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2" hasCustomPrompt="1"/>
          </p:nvPr>
        </p:nvSpPr>
        <p:spPr>
          <a:xfrm>
            <a:off x="3506346" y="1676720"/>
            <a:ext cx="2420598" cy="4038600"/>
          </a:xfrm>
        </p:spPr>
        <p:txBody>
          <a:bodyPr/>
          <a:lstStyle>
            <a:lvl1pPr marL="0" indent="0">
              <a:buNone/>
              <a:defRPr sz="1200"/>
            </a:lvl1pPr>
            <a:lvl2pPr marL="285743" indent="0">
              <a:buNone/>
              <a:defRPr/>
            </a:lvl2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27" name="Content 1 Placeholder">
            <a:extLst>
              <a:ext uri="{FF2B5EF4-FFF2-40B4-BE49-F238E27FC236}">
                <a16:creationId xmlns:a16="http://schemas.microsoft.com/office/drawing/2014/main" id="{557356B3-EAE6-08C6-774E-3B755D8A2C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3" hasCustomPrompt="1"/>
          </p:nvPr>
        </p:nvSpPr>
        <p:spPr>
          <a:xfrm>
            <a:off x="6388058" y="1676720"/>
            <a:ext cx="2420598" cy="403860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28" name="Content 1 Placeholder">
            <a:extLst>
              <a:ext uri="{FF2B5EF4-FFF2-40B4-BE49-F238E27FC236}">
                <a16:creationId xmlns:a16="http://schemas.microsoft.com/office/drawing/2014/main" id="{29ECC289-A14C-9026-DF70-973452F743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4" hasCustomPrompt="1"/>
          </p:nvPr>
        </p:nvSpPr>
        <p:spPr>
          <a:xfrm>
            <a:off x="9277140" y="1676720"/>
            <a:ext cx="2420598" cy="403860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410331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680">
          <p15:clr>
            <a:srgbClr val="FBAE40"/>
          </p15:clr>
        </p15:guide>
        <p15:guide id="4" pos="3768">
          <p15:clr>
            <a:srgbClr val="A4A3A4"/>
          </p15:clr>
        </p15:guide>
        <p15:guide id="5" pos="3912">
          <p15:clr>
            <a:srgbClr val="A4A3A4"/>
          </p15:clr>
        </p15:guide>
        <p15:guide id="6" pos="749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ndings with Data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lock Bkgd">
            <a:extLst>
              <a:ext uri="{FF2B5EF4-FFF2-40B4-BE49-F238E27FC236}">
                <a16:creationId xmlns:a16="http://schemas.microsoft.com/office/drawing/2014/main" id="{EF28BEE6-A3B9-F3EC-053D-F000E1C033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8" name="Confidential disclaimer">
            <a:extLst>
              <a:ext uri="{FF2B5EF4-FFF2-40B4-BE49-F238E27FC236}">
                <a16:creationId xmlns:a16="http://schemas.microsoft.com/office/drawing/2014/main" id="{23E65464-19C9-DB30-2F4C-D472D2E89EB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837949" y="6573018"/>
            <a:ext cx="11012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Confidential and proprietary</a:t>
            </a:r>
          </a:p>
        </p:txBody>
      </p:sp>
      <p:cxnSp>
        <p:nvCxnSpPr>
          <p:cNvPr id="17" name="Base Rule">
            <a:extLst>
              <a:ext uri="{FF2B5EF4-FFF2-40B4-BE49-F238E27FC236}">
                <a16:creationId xmlns:a16="http://schemas.microsoft.com/office/drawing/2014/main" id="{0DFE5D64-C53A-A500-F0A7-C09857B818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6096000" y="6395755"/>
            <a:ext cx="580390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rce Placeholder">
            <a:extLst>
              <a:ext uri="{FF2B5EF4-FFF2-40B4-BE49-F238E27FC236}">
                <a16:creationId xmlns:a16="http://schemas.microsoft.com/office/drawing/2014/main" id="{2EA71DC4-3628-4313-321C-9A95F89CAB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292100" y="6108702"/>
            <a:ext cx="11607800" cy="194127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lang="en-GB" sz="800" dirty="0">
                <a:solidFill>
                  <a:srgbClr val="8C8C8C"/>
                </a:solidFill>
              </a:defRPr>
            </a:lvl1pPr>
          </a:lstStyle>
          <a:p>
            <a:pPr marL="171446" lvl="0" indent="-171446">
              <a:spcBef>
                <a:spcPts val="0"/>
              </a:spcBef>
              <a:spcAft>
                <a:spcPts val="0"/>
              </a:spcAft>
            </a:pPr>
            <a:r>
              <a:rPr lang="en-US"/>
              <a:t>Sources: [Company/Brand Name], [Product, Data Source, or Study]; [Region/Market] [Channel]; [Industry Vertical, Category, or Segment]; [Included/Analyzed Fact(s)]; [Data Time Period]​</a:t>
            </a:r>
            <a:endParaRPr lang="en-GB"/>
          </a:p>
        </p:txBody>
      </p:sp>
      <p:sp>
        <p:nvSpPr>
          <p:cNvPr id="13" name="Subtitle 2 Placeholder">
            <a:extLst>
              <a:ext uri="{FF2B5EF4-FFF2-40B4-BE49-F238E27FC236}">
                <a16:creationId xmlns:a16="http://schemas.microsoft.com/office/drawing/2014/main" id="{9B24A1DB-1E99-30C3-D014-5A6DEDB3C6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6388896" y="579495"/>
            <a:ext cx="5511005" cy="436563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buNone/>
              <a:defRPr kumimoji="0" lang="en-GB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171446" marR="0" lvl="0" indent="-171446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Insert your subtitle in Arial 16pt</a:t>
            </a:r>
          </a:p>
        </p:txBody>
      </p:sp>
      <p:sp>
        <p:nvSpPr>
          <p:cNvPr id="6" name="Title 2 Placeholder">
            <a:extLst>
              <a:ext uri="{FF2B5EF4-FFF2-40B4-BE49-F238E27FC236}">
                <a16:creationId xmlns:a16="http://schemas.microsoft.com/office/drawing/2014/main" id="{A36FABAF-7E80-EFD2-0E01-79E8B041B9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6383895" y="274635"/>
            <a:ext cx="5514419" cy="295756"/>
          </a:xfrm>
        </p:spPr>
        <p:txBody>
          <a:bodyPr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0" name="Subtitle 1 Placeholder">
            <a:extLst>
              <a:ext uri="{FF2B5EF4-FFF2-40B4-BE49-F238E27FC236}">
                <a16:creationId xmlns:a16="http://schemas.microsoft.com/office/drawing/2014/main" id="{4DF2806F-470A-D63D-6287-2D96392FDB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292100" y="579495"/>
            <a:ext cx="5511005" cy="436563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buNone/>
              <a:defRPr kumimoji="0" lang="en-GB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171446" marR="0" lvl="0" indent="-171446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Insert your subtitle in Arial 16pt</a:t>
            </a:r>
          </a:p>
        </p:txBody>
      </p:sp>
      <p:sp>
        <p:nvSpPr>
          <p:cNvPr id="2" name="Title 1 Placeholder">
            <a:extLst>
              <a:ext uri="{FF2B5EF4-FFF2-40B4-BE49-F238E27FC236}">
                <a16:creationId xmlns:a16="http://schemas.microsoft.com/office/drawing/2014/main" id="{330527F2-4E92-075E-0582-2535F1B4C6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292102" y="304801"/>
            <a:ext cx="5513623" cy="265591"/>
          </a:xfrm>
        </p:spPr>
        <p:txBody>
          <a:bodyPr/>
          <a:lstStyle/>
          <a:p>
            <a:r>
              <a:rPr lang="en-US"/>
              <a:t>Insert your slide title in Arial Bold 20pt</a:t>
            </a:r>
            <a:endParaRPr lang="en-GB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C84BB09-B65D-251F-4C14-211D48075C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E04DF46-C0DC-4ADC-9A6F-918CC4703A4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Copyright Line">
            <a:extLst>
              <a:ext uri="{FF2B5EF4-FFF2-40B4-BE49-F238E27FC236}">
                <a16:creationId xmlns:a16="http://schemas.microsoft.com/office/drawing/2014/main" id="{214C9EC4-669A-67AE-0716-20C80670A29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67810" y="6526852"/>
            <a:ext cx="2268453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</a:t>
            </a:r>
            <a:fld id="{92E70860-886D-4303-B2B5-BD1295E1FD39}" type="datetimeyyyy">
              <a:rPr lang="en-US" sz="70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</a:t>
            </a:fld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Nielsen Consumer LLC. All Rights Reserved.</a:t>
            </a: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5B51E241-0547-7287-549C-F6F17D2D502B}"/>
              </a:ext>
            </a:extLst>
          </p:cNvPr>
          <p:cNvSpPr/>
          <p:nvPr userDrawn="1"/>
        </p:nvSpPr>
        <p:spPr>
          <a:xfrm>
            <a:off x="292100" y="1882601"/>
            <a:ext cx="5341660" cy="3359557"/>
          </a:xfrm>
          <a:prstGeom prst="round2Diag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err="1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84052F2-A7DC-F659-63DC-D8D9485F0ED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383337" y="1826391"/>
            <a:ext cx="4117975" cy="3456258"/>
          </a:xfrm>
          <a:prstGeom prst="round2Diag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367DF5D0-239C-5082-CFE1-E7FDDF4BD523}"/>
              </a:ext>
            </a:extLst>
          </p:cNvPr>
          <p:cNvSpPr/>
          <p:nvPr userDrawn="1"/>
        </p:nvSpPr>
        <p:spPr>
          <a:xfrm>
            <a:off x="9637932" y="1396444"/>
            <a:ext cx="2059806" cy="2107933"/>
          </a:xfrm>
          <a:prstGeom prst="flowChartConnector">
            <a:avLst/>
          </a:prstGeom>
          <a:solidFill>
            <a:schemeClr val="bg1"/>
          </a:solidFill>
          <a:ln w="571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ID" sz="1100" b="1" i="1" kern="0">
              <a:solidFill>
                <a:schemeClr val="bg2"/>
              </a:solidFill>
              <a:latin typeface="Georgia" panose="02040502050405020303" pitchFamily="18" charset="0"/>
              <a:cs typeface="Arial"/>
              <a:sym typeface="Georgia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149028C-2CC6-0C88-7963-49DE321BF8F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873289" y="1919391"/>
            <a:ext cx="1750309" cy="1062038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285743" indent="0">
              <a:buNone/>
              <a:defRPr sz="2400" b="1" i="1">
                <a:solidFill>
                  <a:schemeClr val="accent1"/>
                </a:solidFill>
                <a:latin typeface="Georgia" panose="02040502050405020303" pitchFamily="18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CE118449-9652-DFD6-C0D4-349025FA4BBD}"/>
              </a:ext>
            </a:extLst>
          </p:cNvPr>
          <p:cNvSpPr/>
          <p:nvPr userDrawn="1"/>
        </p:nvSpPr>
        <p:spPr>
          <a:xfrm>
            <a:off x="9947635" y="2973357"/>
            <a:ext cx="2059806" cy="2107933"/>
          </a:xfrm>
          <a:prstGeom prst="flowChartConnector">
            <a:avLst/>
          </a:prstGeom>
          <a:solidFill>
            <a:schemeClr val="tx2"/>
          </a:solidFill>
          <a:ln w="571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ID" sz="1100" b="1" i="1" kern="0">
              <a:solidFill>
                <a:schemeClr val="bg2"/>
              </a:solidFill>
              <a:latin typeface="Georgia" panose="02040502050405020303" pitchFamily="18" charset="0"/>
              <a:cs typeface="Arial"/>
              <a:sym typeface="Georgia"/>
            </a:endParaRP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360A5F41-14EE-7E1E-6D41-0B9911B706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302036" y="3630590"/>
            <a:ext cx="1750309" cy="1062038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285743" indent="0">
              <a:buNone/>
              <a:defRPr sz="2400" b="1" i="1">
                <a:solidFill>
                  <a:schemeClr val="accent1"/>
                </a:solidFill>
                <a:latin typeface="Georgia" panose="02040502050405020303" pitchFamily="18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able Placeholder 22">
            <a:extLst>
              <a:ext uri="{FF2B5EF4-FFF2-40B4-BE49-F238E27FC236}">
                <a16:creationId xmlns:a16="http://schemas.microsoft.com/office/drawing/2014/main" id="{25237DD7-1BD7-7A52-84B6-BB79DBDB328F}"/>
              </a:ext>
            </a:extLst>
          </p:cNvPr>
          <p:cNvSpPr>
            <a:spLocks noGrp="1"/>
          </p:cNvSpPr>
          <p:nvPr>
            <p:ph type="tbl" sz="quarter" idx="24"/>
          </p:nvPr>
        </p:nvSpPr>
        <p:spPr>
          <a:xfrm>
            <a:off x="2387016" y="2981429"/>
            <a:ext cx="914400" cy="914400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77685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680">
          <p15:clr>
            <a:srgbClr val="FBAE40"/>
          </p15:clr>
        </p15:guide>
        <p15:guide id="4" pos="3768">
          <p15:clr>
            <a:srgbClr val="A4A3A4"/>
          </p15:clr>
        </p15:guide>
        <p15:guide id="5" pos="3912">
          <p15:clr>
            <a:srgbClr val="A4A3A4"/>
          </p15:clr>
        </p15:guide>
        <p15:guide id="6" pos="749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ept Board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8D2AB47-A1B5-8A19-9B43-4911B0368008}"/>
              </a:ext>
            </a:extLst>
          </p:cNvPr>
          <p:cNvSpPr txBox="1">
            <a:spLocks/>
          </p:cNvSpPr>
          <p:nvPr userDrawn="1"/>
        </p:nvSpPr>
        <p:spPr>
          <a:xfrm>
            <a:off x="5523121" y="709766"/>
            <a:ext cx="5331927" cy="4736386"/>
          </a:xfrm>
          <a:custGeom>
            <a:avLst/>
            <a:gdLst>
              <a:gd name="connsiteX0" fmla="*/ 87805 w 831096"/>
              <a:gd name="connsiteY0" fmla="*/ 0 h 831094"/>
              <a:gd name="connsiteX1" fmla="*/ 743291 w 831096"/>
              <a:gd name="connsiteY1" fmla="*/ 0 h 831094"/>
              <a:gd name="connsiteX2" fmla="*/ 831096 w 831096"/>
              <a:gd name="connsiteY2" fmla="*/ 87805 h 831094"/>
              <a:gd name="connsiteX3" fmla="*/ 831096 w 831096"/>
              <a:gd name="connsiteY3" fmla="*/ 436181 h 831094"/>
              <a:gd name="connsiteX4" fmla="*/ 831096 w 831096"/>
              <a:gd name="connsiteY4" fmla="*/ 743290 h 831094"/>
              <a:gd name="connsiteX5" fmla="*/ 831096 w 831096"/>
              <a:gd name="connsiteY5" fmla="*/ 831094 h 831094"/>
              <a:gd name="connsiteX6" fmla="*/ 743291 w 831096"/>
              <a:gd name="connsiteY6" fmla="*/ 831094 h 831094"/>
              <a:gd name="connsiteX7" fmla="*/ 442748 w 831096"/>
              <a:gd name="connsiteY7" fmla="*/ 831094 h 831094"/>
              <a:gd name="connsiteX8" fmla="*/ 87805 w 831096"/>
              <a:gd name="connsiteY8" fmla="*/ 831094 h 831094"/>
              <a:gd name="connsiteX9" fmla="*/ 0 w 831096"/>
              <a:gd name="connsiteY9" fmla="*/ 743290 h 831094"/>
              <a:gd name="connsiteX10" fmla="*/ 0 w 831096"/>
              <a:gd name="connsiteY10" fmla="*/ 87805 h 831094"/>
              <a:gd name="connsiteX11" fmla="*/ 87805 w 831096"/>
              <a:gd name="connsiteY11" fmla="*/ 0 h 83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1096" h="831094">
                <a:moveTo>
                  <a:pt x="87805" y="0"/>
                </a:moveTo>
                <a:lnTo>
                  <a:pt x="743291" y="0"/>
                </a:lnTo>
                <a:cubicBezTo>
                  <a:pt x="791785" y="0"/>
                  <a:pt x="831096" y="39311"/>
                  <a:pt x="831096" y="87805"/>
                </a:cubicBezTo>
                <a:lnTo>
                  <a:pt x="831096" y="436181"/>
                </a:lnTo>
                <a:lnTo>
                  <a:pt x="831096" y="743290"/>
                </a:lnTo>
                <a:lnTo>
                  <a:pt x="831096" y="831094"/>
                </a:lnTo>
                <a:lnTo>
                  <a:pt x="743291" y="831094"/>
                </a:lnTo>
                <a:lnTo>
                  <a:pt x="442748" y="831094"/>
                </a:lnTo>
                <a:lnTo>
                  <a:pt x="87805" y="831094"/>
                </a:lnTo>
                <a:cubicBezTo>
                  <a:pt x="39311" y="831094"/>
                  <a:pt x="0" y="791783"/>
                  <a:pt x="0" y="743290"/>
                </a:cubicBezTo>
                <a:lnTo>
                  <a:pt x="0" y="87805"/>
                </a:lnTo>
                <a:cubicBezTo>
                  <a:pt x="0" y="39311"/>
                  <a:pt x="39311" y="0"/>
                  <a:pt x="87805" y="0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1">
                <a:alpha val="99000"/>
              </a:schemeClr>
            </a:solidFill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-17145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58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/>
          </a:p>
        </p:txBody>
      </p:sp>
      <p:sp>
        <p:nvSpPr>
          <p:cNvPr id="11" name="Block Bkgd">
            <a:extLst>
              <a:ext uri="{FF2B5EF4-FFF2-40B4-BE49-F238E27FC236}">
                <a16:creationId xmlns:a16="http://schemas.microsoft.com/office/drawing/2014/main" id="{61051253-1566-C6AD-277E-C41693FE3B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0"/>
            <a:ext cx="40029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400" err="1"/>
          </a:p>
        </p:txBody>
      </p:sp>
      <p:cxnSp>
        <p:nvCxnSpPr>
          <p:cNvPr id="16" name="Base Rule">
            <a:extLst>
              <a:ext uri="{FF2B5EF4-FFF2-40B4-BE49-F238E27FC236}">
                <a16:creationId xmlns:a16="http://schemas.microsoft.com/office/drawing/2014/main" id="{A76E5B64-AFD0-1002-8187-608F612A25A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237039" y="6395755"/>
            <a:ext cx="7662863" cy="0"/>
          </a:xfrm>
          <a:prstGeom prst="line">
            <a:avLst/>
          </a:prstGeom>
          <a:ln w="12700">
            <a:solidFill>
              <a:srgbClr val="555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">
            <a:extLst>
              <a:ext uri="{FF2B5EF4-FFF2-40B4-BE49-F238E27FC236}">
                <a16:creationId xmlns:a16="http://schemas.microsoft.com/office/drawing/2014/main" id="{6FB508FF-12E5-30CD-260F-1D79AD32367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3E04DF46-C0DC-4ADC-9A6F-918CC4703A4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Copyright Line">
            <a:extLst>
              <a:ext uri="{FF2B5EF4-FFF2-40B4-BE49-F238E27FC236}">
                <a16:creationId xmlns:a16="http://schemas.microsoft.com/office/drawing/2014/main" id="{785C4202-84F8-8C2C-1D92-57E97078C48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67810" y="6526852"/>
            <a:ext cx="2268453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</a:t>
            </a:r>
            <a:fld id="{92E70860-886D-4303-B2B5-BD1295E1FD39}" type="datetimeyyyy">
              <a:rPr lang="en-US" sz="70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</a:t>
            </a:fld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Nielsen Consumer LLC. All Rights Reserved.</a:t>
            </a:r>
          </a:p>
        </p:txBody>
      </p:sp>
      <p:sp>
        <p:nvSpPr>
          <p:cNvPr id="13" name="Confidential disclaimer">
            <a:extLst>
              <a:ext uri="{FF2B5EF4-FFF2-40B4-BE49-F238E27FC236}">
                <a16:creationId xmlns:a16="http://schemas.microsoft.com/office/drawing/2014/main" id="{E096164C-17A9-3CC9-A52F-D0B4EEA62BD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837949" y="6573018"/>
            <a:ext cx="11012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Confidential and proprietary</a:t>
            </a:r>
          </a:p>
        </p:txBody>
      </p:sp>
      <p:sp>
        <p:nvSpPr>
          <p:cNvPr id="26" name="Footer Placeholder">
            <a:extLst>
              <a:ext uri="{FF2B5EF4-FFF2-40B4-BE49-F238E27FC236}">
                <a16:creationId xmlns:a16="http://schemas.microsoft.com/office/drawing/2014/main" id="{E183FCE9-1380-C908-3210-D1CC81C316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4237039" y="6485400"/>
            <a:ext cx="3056523" cy="282957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ource Placeholder">
            <a:extLst>
              <a:ext uri="{FF2B5EF4-FFF2-40B4-BE49-F238E27FC236}">
                <a16:creationId xmlns:a16="http://schemas.microsoft.com/office/drawing/2014/main" id="{7336FA02-79CA-726F-511F-D79250B876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4237036" y="6108702"/>
            <a:ext cx="7662864" cy="194127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lang="en-GB" sz="800" dirty="0">
                <a:solidFill>
                  <a:srgbClr val="8C8C8C"/>
                </a:solidFill>
              </a:defRPr>
            </a:lvl1pPr>
          </a:lstStyle>
          <a:p>
            <a:pPr marL="171446" lvl="0" indent="-171446">
              <a:spcBef>
                <a:spcPts val="0"/>
              </a:spcBef>
              <a:spcAft>
                <a:spcPts val="0"/>
              </a:spcAft>
            </a:pPr>
            <a:r>
              <a:rPr lang="en-US"/>
              <a:t>Sources: [Company/Brand Name], [Product, Data Source, or Study]; [Region/Market] [Channel]; [Industry Vertical, Category, or Segment]; [Included/Analyzed Fact(s)]; [Data Time Period]​</a:t>
            </a:r>
            <a:endParaRPr lang="en-GB"/>
          </a:p>
        </p:txBody>
      </p:sp>
      <p:sp>
        <p:nvSpPr>
          <p:cNvPr id="3" name="Subtitle Placeholder">
            <a:extLst>
              <a:ext uri="{FF2B5EF4-FFF2-40B4-BE49-F238E27FC236}">
                <a16:creationId xmlns:a16="http://schemas.microsoft.com/office/drawing/2014/main" id="{811C7246-8A71-F257-DB0D-3E1F23CE69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 hasCustomPrompt="1"/>
          </p:nvPr>
        </p:nvSpPr>
        <p:spPr>
          <a:xfrm>
            <a:off x="292101" y="3945965"/>
            <a:ext cx="3409043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subtitle</a:t>
            </a:r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D9E3A23B-F3DB-B7EF-DCB8-D944C23E6D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292101" y="1219202"/>
            <a:ext cx="3409043" cy="2401887"/>
          </a:xfrm>
        </p:spPr>
        <p:txBody>
          <a:bodyPr anchor="b">
            <a:noAutofit/>
          </a:bodyPr>
          <a:lstStyle>
            <a:lvl1pPr>
              <a:defRPr sz="4400" i="1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Concept Board</a:t>
            </a:r>
            <a:endParaRPr lang="en-GB"/>
          </a:p>
        </p:txBody>
      </p:sp>
      <p:pic>
        <p:nvPicPr>
          <p:cNvPr id="6" name="NIQ GFK Lockup" hidden="1">
            <a:extLst>
              <a:ext uri="{FF2B5EF4-FFF2-40B4-BE49-F238E27FC236}">
                <a16:creationId xmlns:a16="http://schemas.microsoft.com/office/drawing/2014/main" id="{EF6F7CF4-822A-D8B2-DFDA-1C3EAA86902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/>
          <a:srcRect l="23" r="23"/>
          <a:stretch/>
        </p:blipFill>
        <p:spPr>
          <a:xfrm>
            <a:off x="302627" y="6462285"/>
            <a:ext cx="906224" cy="329184"/>
          </a:xfrm>
          <a:prstGeom prst="rect">
            <a:avLst/>
          </a:prstGeom>
        </p:spPr>
      </p:pic>
      <p:pic>
        <p:nvPicPr>
          <p:cNvPr id="5" name="NielsenIQ logo+wordmark" hidden="1">
            <a:extLst>
              <a:ext uri="{FF2B5EF4-FFF2-40B4-BE49-F238E27FC236}">
                <a16:creationId xmlns:a16="http://schemas.microsoft.com/office/drawing/2014/main" id="{32C28E02-2118-88F0-2B78-22254A5F21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133" y="6495156"/>
            <a:ext cx="781428" cy="269593"/>
          </a:xfrm>
          <a:prstGeom prst="rect">
            <a:avLst/>
          </a:prstGeom>
        </p:spPr>
      </p:pic>
      <p:pic>
        <p:nvPicPr>
          <p:cNvPr id="12" name="powered by GfK intelligence" hidden="1">
            <a:extLst>
              <a:ext uri="{FF2B5EF4-FFF2-40B4-BE49-F238E27FC236}">
                <a16:creationId xmlns:a16="http://schemas.microsoft.com/office/drawing/2014/main" id="{7AEC038D-2F56-055B-DECF-34CDBB80C2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49387" y="6511173"/>
            <a:ext cx="1494692" cy="228600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B7C1C5E-D279-F180-EDC7-1828A9E213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1219200"/>
            <a:ext cx="2676525" cy="552450"/>
          </a:xfrm>
        </p:spPr>
        <p:txBody>
          <a:bodyPr/>
          <a:lstStyle>
            <a:lvl1pPr marL="0" indent="0">
              <a:buNone/>
              <a:defRPr sz="2000" b="1" i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>
              <a:defRPr sz="2000" b="1" i="1">
                <a:solidFill>
                  <a:schemeClr val="accent1"/>
                </a:solidFill>
                <a:latin typeface="Georgia" panose="02040502050405020303" pitchFamily="18" charset="0"/>
              </a:defRPr>
            </a:lvl2pPr>
            <a:lvl3pPr>
              <a:defRPr sz="2000" b="1" i="1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>
              <a:defRPr sz="2000" b="1" i="1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>
              <a:defRPr sz="2000" b="1" i="1">
                <a:solidFill>
                  <a:schemeClr val="accent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Concept Name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F2DBF64-F2C4-AD95-604D-5DE9AB3E6D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84155" y="1820302"/>
            <a:ext cx="2968625" cy="2068513"/>
          </a:xfrm>
        </p:spPr>
        <p:txBody>
          <a:bodyPr/>
          <a:lstStyle/>
          <a:p>
            <a:endParaRPr lang="en-ID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0B9882C-22A5-1241-E872-E0B7F9BB63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4011354"/>
            <a:ext cx="3690938" cy="552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Insert Concept Benefit Statement</a:t>
            </a:r>
            <a:endParaRPr lang="en-ID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40A76F7-B0E3-F392-0449-FA4A465B26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4695825"/>
            <a:ext cx="4514850" cy="94297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SKUs &amp; Price:</a:t>
            </a:r>
            <a:endParaRPr lang="en-ID"/>
          </a:p>
        </p:txBody>
      </p:sp>
      <p:pic>
        <p:nvPicPr>
          <p:cNvPr id="7" name="NIQ Logo">
            <a:extLst>
              <a:ext uri="{FF2B5EF4-FFF2-40B4-BE49-F238E27FC236}">
                <a16:creationId xmlns:a16="http://schemas.microsoft.com/office/drawing/2014/main" id="{EB80080F-C02A-AC0A-55BC-35756385C306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2100" y="6495101"/>
            <a:ext cx="64545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83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for Innovation Solu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0F7EE3C-AA69-5B59-65CC-67EC08E6E4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V="1">
            <a:off x="7469029" y="0"/>
            <a:ext cx="4722972" cy="6858000"/>
          </a:xfrm>
          <a:custGeom>
            <a:avLst/>
            <a:gdLst>
              <a:gd name="connsiteX0" fmla="*/ 0 w 4722972"/>
              <a:gd name="connsiteY0" fmla="*/ 6858000 h 6858000"/>
              <a:gd name="connsiteX1" fmla="*/ 4722972 w 4722972"/>
              <a:gd name="connsiteY1" fmla="*/ 6858000 h 6858000"/>
              <a:gd name="connsiteX2" fmla="*/ 4722972 w 4722972"/>
              <a:gd name="connsiteY2" fmla="*/ 0 h 6858000"/>
              <a:gd name="connsiteX3" fmla="*/ 0 w 4722972"/>
              <a:gd name="connsiteY3" fmla="*/ 0 h 6858000"/>
              <a:gd name="connsiteX4" fmla="*/ 11226 w 4722972"/>
              <a:gd name="connsiteY4" fmla="*/ 8821 h 6858000"/>
              <a:gd name="connsiteX5" fmla="*/ 1624171 w 4722972"/>
              <a:gd name="connsiteY5" fmla="*/ 3429000 h 6858000"/>
              <a:gd name="connsiteX6" fmla="*/ 11226 w 4722972"/>
              <a:gd name="connsiteY6" fmla="*/ 684917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2972" h="6858000">
                <a:moveTo>
                  <a:pt x="0" y="6858000"/>
                </a:moveTo>
                <a:lnTo>
                  <a:pt x="4722972" y="6858000"/>
                </a:lnTo>
                <a:lnTo>
                  <a:pt x="4722972" y="0"/>
                </a:lnTo>
                <a:lnTo>
                  <a:pt x="0" y="0"/>
                </a:lnTo>
                <a:lnTo>
                  <a:pt x="11226" y="8821"/>
                </a:lnTo>
                <a:cubicBezTo>
                  <a:pt x="996292" y="821770"/>
                  <a:pt x="1624171" y="2052060"/>
                  <a:pt x="1624171" y="3429000"/>
                </a:cubicBezTo>
                <a:cubicBezTo>
                  <a:pt x="1624171" y="4805939"/>
                  <a:pt x="996292" y="6036229"/>
                  <a:pt x="11226" y="68491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400" err="1"/>
          </a:p>
        </p:txBody>
      </p:sp>
      <p:sp>
        <p:nvSpPr>
          <p:cNvPr id="9" name="Confidential disclaimer">
            <a:extLst>
              <a:ext uri="{FF2B5EF4-FFF2-40B4-BE49-F238E27FC236}">
                <a16:creationId xmlns:a16="http://schemas.microsoft.com/office/drawing/2014/main" id="{60EB3927-CDFF-ACD9-F0B3-0FEB504E449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0798637" y="6573018"/>
            <a:ext cx="11012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Confidential and proprietary</a:t>
            </a:r>
          </a:p>
        </p:txBody>
      </p:sp>
      <p:sp>
        <p:nvSpPr>
          <p:cNvPr id="8" name="Copyright Line">
            <a:extLst>
              <a:ext uri="{FF2B5EF4-FFF2-40B4-BE49-F238E27FC236}">
                <a16:creationId xmlns:a16="http://schemas.microsoft.com/office/drawing/2014/main" id="{D18F1FC4-106D-3BF8-BC65-D648A021FC0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92100" y="6526850"/>
            <a:ext cx="2268453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rgbClr val="BBBBBB"/>
                </a:solidFill>
              </a:rPr>
              <a:t>© </a:t>
            </a:r>
            <a:fld id="{92E70860-886D-4303-B2B5-BD1295E1FD39}" type="datetimeyyyy">
              <a:rPr lang="en-US" sz="700" smtClean="0">
                <a:solidFill>
                  <a:srgbClr val="BBBBBB"/>
                </a:solidFill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</a:t>
            </a:fld>
            <a:r>
              <a:rPr lang="en-US" sz="700">
                <a:solidFill>
                  <a:srgbClr val="BBBBBB"/>
                </a:solidFill>
              </a:rPr>
              <a:t> Nielsen Consumer LLC. All Rights Reserved.</a:t>
            </a:r>
          </a:p>
        </p:txBody>
      </p:sp>
      <p:sp>
        <p:nvSpPr>
          <p:cNvPr id="24" name="Footer Placeholder">
            <a:extLst>
              <a:ext uri="{FF2B5EF4-FFF2-40B4-BE49-F238E27FC236}">
                <a16:creationId xmlns:a16="http://schemas.microsoft.com/office/drawing/2014/main" id="{0F37A136-F043-61EC-31AE-F924E1D07F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43BF00AE-7CC5-32C1-0689-6671AADCFE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292100" y="5825744"/>
            <a:ext cx="1744664" cy="282957"/>
          </a:xfrm>
        </p:spPr>
        <p:txBody>
          <a:bodyPr/>
          <a:lstStyle>
            <a:lvl1pPr>
              <a:defRPr sz="1200">
                <a:solidFill>
                  <a:srgbClr val="555555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Title/Dept Placeholder">
            <a:extLst>
              <a:ext uri="{FF2B5EF4-FFF2-40B4-BE49-F238E27FC236}">
                <a16:creationId xmlns:a16="http://schemas.microsoft.com/office/drawing/2014/main" id="{D5F64835-3750-3ADF-10C4-07E3A99891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 hasCustomPrompt="1"/>
          </p:nvPr>
        </p:nvSpPr>
        <p:spPr>
          <a:xfrm>
            <a:off x="292100" y="5324241"/>
            <a:ext cx="5577840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rgbClr val="555555"/>
                </a:solidFill>
              </a:defRPr>
            </a:lvl1pPr>
            <a:lvl2pPr marL="457189" indent="0">
              <a:buNone/>
              <a:defRPr sz="1200" b="1">
                <a:solidFill>
                  <a:schemeClr val="bg1"/>
                </a:solidFill>
              </a:defRPr>
            </a:lvl2pPr>
            <a:lvl3pPr marL="914377" indent="0">
              <a:buNone/>
              <a:defRPr sz="1200" b="1">
                <a:solidFill>
                  <a:schemeClr val="bg1"/>
                </a:solidFill>
              </a:defRPr>
            </a:lvl3pPr>
            <a:lvl4pPr marL="1371566" indent="0">
              <a:buNone/>
              <a:defRPr sz="1200" b="1">
                <a:solidFill>
                  <a:schemeClr val="bg1"/>
                </a:solidFill>
              </a:defRPr>
            </a:lvl4pPr>
            <a:lvl5pPr marL="1828754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Solution Name</a:t>
            </a:r>
          </a:p>
        </p:txBody>
      </p:sp>
      <p:sp>
        <p:nvSpPr>
          <p:cNvPr id="11" name="Presenter Name Placeholder">
            <a:extLst>
              <a:ext uri="{FF2B5EF4-FFF2-40B4-BE49-F238E27FC236}">
                <a16:creationId xmlns:a16="http://schemas.microsoft.com/office/drawing/2014/main" id="{19B56EE6-D6BD-8D0B-397C-9543F5EA10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292100" y="4956107"/>
            <a:ext cx="5577840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555555"/>
                </a:solidFill>
              </a:defRPr>
            </a:lvl1pPr>
            <a:lvl2pPr marL="457189" indent="0">
              <a:buNone/>
              <a:defRPr sz="1200" b="1">
                <a:solidFill>
                  <a:schemeClr val="bg1"/>
                </a:solidFill>
              </a:defRPr>
            </a:lvl2pPr>
            <a:lvl3pPr marL="914377" indent="0">
              <a:buNone/>
              <a:defRPr sz="1200" b="1">
                <a:solidFill>
                  <a:schemeClr val="bg1"/>
                </a:solidFill>
              </a:defRPr>
            </a:lvl3pPr>
            <a:lvl4pPr marL="1371566" indent="0">
              <a:buNone/>
              <a:defRPr sz="1200" b="1">
                <a:solidFill>
                  <a:schemeClr val="bg1"/>
                </a:solidFill>
              </a:defRPr>
            </a:lvl4pPr>
            <a:lvl5pPr marL="1828754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Country, Year</a:t>
            </a:r>
          </a:p>
        </p:txBody>
      </p:sp>
      <p:sp>
        <p:nvSpPr>
          <p:cNvPr id="12" name="Subtitle Placeholder">
            <a:extLst>
              <a:ext uri="{FF2B5EF4-FFF2-40B4-BE49-F238E27FC236}">
                <a16:creationId xmlns:a16="http://schemas.microsoft.com/office/drawing/2014/main" id="{ACCF8835-5B66-DD9A-854C-18318BBE5B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292101" y="3878348"/>
            <a:ext cx="5577840" cy="83788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i="1">
                <a:solidFill>
                  <a:srgbClr val="555555"/>
                </a:solidFill>
                <a:latin typeface="Georgia" panose="02040502050405020303" pitchFamily="18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Project Name for Client Name</a:t>
            </a:r>
          </a:p>
        </p:txBody>
      </p:sp>
      <p:sp>
        <p:nvSpPr>
          <p:cNvPr id="13" name="Title Placeholder">
            <a:extLst>
              <a:ext uri="{FF2B5EF4-FFF2-40B4-BE49-F238E27FC236}">
                <a16:creationId xmlns:a16="http://schemas.microsoft.com/office/drawing/2014/main" id="{2511B5FD-A691-DBE3-DB9F-112A28026B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292100" y="1418456"/>
            <a:ext cx="557784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en-US" sz="4400" smtClean="0"/>
            </a:lvl1pPr>
          </a:lstStyle>
          <a:p>
            <a:r>
              <a:rPr lang="en-US">
                <a:latin typeface="+mn-lt"/>
              </a:rPr>
              <a:t>Research Objective</a:t>
            </a:r>
            <a:endParaRPr lang="en-US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29DE8A7F-4567-F33C-D2F8-91299EC607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8"/>
          </p:nvPr>
        </p:nvSpPr>
        <p:spPr>
          <a:xfrm>
            <a:off x="6417622" y="1526496"/>
            <a:ext cx="5482279" cy="3805008"/>
          </a:xfrm>
          <a:custGeom>
            <a:avLst/>
            <a:gdLst>
              <a:gd name="connsiteX0" fmla="*/ 241937 w 3716867"/>
              <a:gd name="connsiteY0" fmla="*/ 0 h 2411650"/>
              <a:gd name="connsiteX1" fmla="*/ 3474930 w 3716867"/>
              <a:gd name="connsiteY1" fmla="*/ 0 h 2411650"/>
              <a:gd name="connsiteX2" fmla="*/ 3716867 w 3716867"/>
              <a:gd name="connsiteY2" fmla="*/ 241937 h 2411650"/>
              <a:gd name="connsiteX3" fmla="*/ 3716867 w 3716867"/>
              <a:gd name="connsiteY3" fmla="*/ 2169713 h 2411650"/>
              <a:gd name="connsiteX4" fmla="*/ 3474930 w 3716867"/>
              <a:gd name="connsiteY4" fmla="*/ 2411650 h 2411650"/>
              <a:gd name="connsiteX5" fmla="*/ 337458 w 3716867"/>
              <a:gd name="connsiteY5" fmla="*/ 2411650 h 2411650"/>
              <a:gd name="connsiteX6" fmla="*/ 241937 w 3716867"/>
              <a:gd name="connsiteY6" fmla="*/ 2411650 h 2411650"/>
              <a:gd name="connsiteX7" fmla="*/ 0 w 3716867"/>
              <a:gd name="connsiteY7" fmla="*/ 2411650 h 2411650"/>
              <a:gd name="connsiteX8" fmla="*/ 0 w 3716867"/>
              <a:gd name="connsiteY8" fmla="*/ 2169713 h 2411650"/>
              <a:gd name="connsiteX9" fmla="*/ 0 w 3716867"/>
              <a:gd name="connsiteY9" fmla="*/ 2074192 h 2411650"/>
              <a:gd name="connsiteX10" fmla="*/ 0 w 3716867"/>
              <a:gd name="connsiteY10" fmla="*/ 241937 h 2411650"/>
              <a:gd name="connsiteX11" fmla="*/ 241937 w 3716867"/>
              <a:gd name="connsiteY11" fmla="*/ 0 h 241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16867" h="2411650">
                <a:moveTo>
                  <a:pt x="241937" y="0"/>
                </a:moveTo>
                <a:lnTo>
                  <a:pt x="3474930" y="0"/>
                </a:lnTo>
                <a:cubicBezTo>
                  <a:pt x="3608548" y="0"/>
                  <a:pt x="3716867" y="108319"/>
                  <a:pt x="3716867" y="241937"/>
                </a:cubicBezTo>
                <a:lnTo>
                  <a:pt x="3716867" y="2169713"/>
                </a:lnTo>
                <a:cubicBezTo>
                  <a:pt x="3716867" y="2303331"/>
                  <a:pt x="3608548" y="2411650"/>
                  <a:pt x="3474930" y="2411650"/>
                </a:cubicBezTo>
                <a:lnTo>
                  <a:pt x="337458" y="2411650"/>
                </a:lnTo>
                <a:lnTo>
                  <a:pt x="241937" y="2411650"/>
                </a:lnTo>
                <a:lnTo>
                  <a:pt x="0" y="2411650"/>
                </a:lnTo>
                <a:lnTo>
                  <a:pt x="0" y="2169713"/>
                </a:lnTo>
                <a:lnTo>
                  <a:pt x="0" y="2074192"/>
                </a:lnTo>
                <a:lnTo>
                  <a:pt x="0" y="241937"/>
                </a:lnTo>
                <a:cubicBezTo>
                  <a:pt x="0" y="108319"/>
                  <a:pt x="108319" y="0"/>
                  <a:pt x="24193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71446" lvl="0" indent="-171446" algn="ctr"/>
            <a:endParaRPr lang="en-US"/>
          </a:p>
        </p:txBody>
      </p:sp>
      <p:sp>
        <p:nvSpPr>
          <p:cNvPr id="15" name="Nielsen wordmark (Orange)" hidden="1">
            <a:extLst>
              <a:ext uri="{FF2B5EF4-FFF2-40B4-BE49-F238E27FC236}">
                <a16:creationId xmlns:a16="http://schemas.microsoft.com/office/drawing/2014/main" id="{C8CE9EBC-4880-44CD-01F3-590D210756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95275" y="428580"/>
            <a:ext cx="2855736" cy="516803"/>
          </a:xfrm>
          <a:custGeom>
            <a:avLst/>
            <a:gdLst>
              <a:gd name="connsiteX0" fmla="*/ 1628098 w 2855736"/>
              <a:gd name="connsiteY0" fmla="*/ 189308 h 516802"/>
              <a:gd name="connsiteX1" fmla="*/ 1598276 w 2855736"/>
              <a:gd name="connsiteY1" fmla="*/ 194730 h 516802"/>
              <a:gd name="connsiteX2" fmla="*/ 1576820 w 2855736"/>
              <a:gd name="connsiteY2" fmla="*/ 209524 h 516802"/>
              <a:gd name="connsiteX3" fmla="*/ 1563188 w 2855736"/>
              <a:gd name="connsiteY3" fmla="*/ 231368 h 516802"/>
              <a:gd name="connsiteX4" fmla="*/ 1563188 w 2855736"/>
              <a:gd name="connsiteY4" fmla="*/ 231290 h 516802"/>
              <a:gd name="connsiteX5" fmla="*/ 1557921 w 2855736"/>
              <a:gd name="connsiteY5" fmla="*/ 254838 h 516802"/>
              <a:gd name="connsiteX6" fmla="*/ 1694015 w 2855736"/>
              <a:gd name="connsiteY6" fmla="*/ 254838 h 516802"/>
              <a:gd name="connsiteX7" fmla="*/ 1678059 w 2855736"/>
              <a:gd name="connsiteY7" fmla="*/ 207201 h 516802"/>
              <a:gd name="connsiteX8" fmla="*/ 1628098 w 2855736"/>
              <a:gd name="connsiteY8" fmla="*/ 189308 h 516802"/>
              <a:gd name="connsiteX9" fmla="*/ 782717 w 2855736"/>
              <a:gd name="connsiteY9" fmla="*/ 189308 h 516802"/>
              <a:gd name="connsiteX10" fmla="*/ 752895 w 2855736"/>
              <a:gd name="connsiteY10" fmla="*/ 194730 h 516802"/>
              <a:gd name="connsiteX11" fmla="*/ 731439 w 2855736"/>
              <a:gd name="connsiteY11" fmla="*/ 209524 h 516802"/>
              <a:gd name="connsiteX12" fmla="*/ 717807 w 2855736"/>
              <a:gd name="connsiteY12" fmla="*/ 231368 h 516802"/>
              <a:gd name="connsiteX13" fmla="*/ 717807 w 2855736"/>
              <a:gd name="connsiteY13" fmla="*/ 231290 h 516802"/>
              <a:gd name="connsiteX14" fmla="*/ 712539 w 2855736"/>
              <a:gd name="connsiteY14" fmla="*/ 254838 h 516802"/>
              <a:gd name="connsiteX15" fmla="*/ 848634 w 2855736"/>
              <a:gd name="connsiteY15" fmla="*/ 254838 h 516802"/>
              <a:gd name="connsiteX16" fmla="*/ 832677 w 2855736"/>
              <a:gd name="connsiteY16" fmla="*/ 207201 h 516802"/>
              <a:gd name="connsiteX17" fmla="*/ 782717 w 2855736"/>
              <a:gd name="connsiteY17" fmla="*/ 189308 h 516802"/>
              <a:gd name="connsiteX18" fmla="*/ 476601 w 2855736"/>
              <a:gd name="connsiteY18" fmla="*/ 124553 h 516802"/>
              <a:gd name="connsiteX19" fmla="*/ 480087 w 2855736"/>
              <a:gd name="connsiteY19" fmla="*/ 124553 h 516802"/>
              <a:gd name="connsiteX20" fmla="*/ 569319 w 2855736"/>
              <a:gd name="connsiteY20" fmla="*/ 124553 h 516802"/>
              <a:gd name="connsiteX21" fmla="*/ 572882 w 2855736"/>
              <a:gd name="connsiteY21" fmla="*/ 124553 h 516802"/>
              <a:gd name="connsiteX22" fmla="*/ 572882 w 2855736"/>
              <a:gd name="connsiteY22" fmla="*/ 128116 h 516802"/>
              <a:gd name="connsiteX23" fmla="*/ 572804 w 2855736"/>
              <a:gd name="connsiteY23" fmla="*/ 466299 h 516802"/>
              <a:gd name="connsiteX24" fmla="*/ 569319 w 2855736"/>
              <a:gd name="connsiteY24" fmla="*/ 466299 h 516802"/>
              <a:gd name="connsiteX25" fmla="*/ 480087 w 2855736"/>
              <a:gd name="connsiteY25" fmla="*/ 466299 h 516802"/>
              <a:gd name="connsiteX26" fmla="*/ 476601 w 2855736"/>
              <a:gd name="connsiteY26" fmla="*/ 466299 h 516802"/>
              <a:gd name="connsiteX27" fmla="*/ 476601 w 2855736"/>
              <a:gd name="connsiteY27" fmla="*/ 127496 h 516802"/>
              <a:gd name="connsiteX28" fmla="*/ 2026544 w 2855736"/>
              <a:gd name="connsiteY28" fmla="*/ 116342 h 516802"/>
              <a:gd name="connsiteX29" fmla="*/ 2113220 w 2855736"/>
              <a:gd name="connsiteY29" fmla="*/ 147093 h 516802"/>
              <a:gd name="connsiteX30" fmla="*/ 2141569 w 2855736"/>
              <a:gd name="connsiteY30" fmla="*/ 242832 h 516802"/>
              <a:gd name="connsiteX31" fmla="*/ 2141569 w 2855736"/>
              <a:gd name="connsiteY31" fmla="*/ 466376 h 516802"/>
              <a:gd name="connsiteX32" fmla="*/ 2045366 w 2855736"/>
              <a:gd name="connsiteY32" fmla="*/ 466376 h 516802"/>
              <a:gd name="connsiteX33" fmla="*/ 2045366 w 2855736"/>
              <a:gd name="connsiteY33" fmla="*/ 254992 h 516802"/>
              <a:gd name="connsiteX34" fmla="*/ 2033050 w 2855736"/>
              <a:gd name="connsiteY34" fmla="*/ 209757 h 516802"/>
              <a:gd name="connsiteX35" fmla="*/ 1999820 w 2855736"/>
              <a:gd name="connsiteY35" fmla="*/ 197983 h 516802"/>
              <a:gd name="connsiteX36" fmla="*/ 1971548 w 2855736"/>
              <a:gd name="connsiteY36" fmla="*/ 202786 h 516802"/>
              <a:gd name="connsiteX37" fmla="*/ 1949472 w 2855736"/>
              <a:gd name="connsiteY37" fmla="*/ 216651 h 516802"/>
              <a:gd name="connsiteX38" fmla="*/ 1935143 w 2855736"/>
              <a:gd name="connsiteY38" fmla="*/ 237022 h 516802"/>
              <a:gd name="connsiteX39" fmla="*/ 1929411 w 2855736"/>
              <a:gd name="connsiteY39" fmla="*/ 262583 h 516802"/>
              <a:gd name="connsiteX40" fmla="*/ 1929411 w 2855736"/>
              <a:gd name="connsiteY40" fmla="*/ 466299 h 516802"/>
              <a:gd name="connsiteX41" fmla="*/ 1833130 w 2855736"/>
              <a:gd name="connsiteY41" fmla="*/ 466299 h 516802"/>
              <a:gd name="connsiteX42" fmla="*/ 1833130 w 2855736"/>
              <a:gd name="connsiteY42" fmla="*/ 124630 h 516802"/>
              <a:gd name="connsiteX43" fmla="*/ 1926855 w 2855736"/>
              <a:gd name="connsiteY43" fmla="*/ 124630 h 516802"/>
              <a:gd name="connsiteX44" fmla="*/ 1926855 w 2855736"/>
              <a:gd name="connsiteY44" fmla="*/ 165063 h 516802"/>
              <a:gd name="connsiteX45" fmla="*/ 1968605 w 2855736"/>
              <a:gd name="connsiteY45" fmla="*/ 130052 h 516802"/>
              <a:gd name="connsiteX46" fmla="*/ 2026544 w 2855736"/>
              <a:gd name="connsiteY46" fmla="*/ 116342 h 516802"/>
              <a:gd name="connsiteX47" fmla="*/ 1272176 w 2855736"/>
              <a:gd name="connsiteY47" fmla="*/ 115490 h 516802"/>
              <a:gd name="connsiteX48" fmla="*/ 1339410 w 2855736"/>
              <a:gd name="connsiteY48" fmla="*/ 123623 h 516802"/>
              <a:gd name="connsiteX49" fmla="*/ 1384258 w 2855736"/>
              <a:gd name="connsiteY49" fmla="*/ 145544 h 516802"/>
              <a:gd name="connsiteX50" fmla="*/ 1397194 w 2855736"/>
              <a:gd name="connsiteY50" fmla="*/ 157860 h 516802"/>
              <a:gd name="connsiteX51" fmla="*/ 1410749 w 2855736"/>
              <a:gd name="connsiteY51" fmla="*/ 178696 h 516802"/>
              <a:gd name="connsiteX52" fmla="*/ 1415319 w 2855736"/>
              <a:gd name="connsiteY52" fmla="*/ 189695 h 516802"/>
              <a:gd name="connsiteX53" fmla="*/ 1416171 w 2855736"/>
              <a:gd name="connsiteY53" fmla="*/ 192174 h 516802"/>
              <a:gd name="connsiteX54" fmla="*/ 1422755 w 2855736"/>
              <a:gd name="connsiteY54" fmla="*/ 222847 h 516802"/>
              <a:gd name="connsiteX55" fmla="*/ 1423065 w 2855736"/>
              <a:gd name="connsiteY55" fmla="*/ 226643 h 516802"/>
              <a:gd name="connsiteX56" fmla="*/ 1335382 w 2855736"/>
              <a:gd name="connsiteY56" fmla="*/ 226643 h 516802"/>
              <a:gd name="connsiteX57" fmla="*/ 1333058 w 2855736"/>
              <a:gd name="connsiteY57" fmla="*/ 218432 h 516802"/>
              <a:gd name="connsiteX58" fmla="*/ 1318109 w 2855736"/>
              <a:gd name="connsiteY58" fmla="*/ 198835 h 516802"/>
              <a:gd name="connsiteX59" fmla="*/ 1274035 w 2855736"/>
              <a:gd name="connsiteY59" fmla="*/ 188688 h 516802"/>
              <a:gd name="connsiteX60" fmla="*/ 1245220 w 2855736"/>
              <a:gd name="connsiteY60" fmla="*/ 191477 h 516802"/>
              <a:gd name="connsiteX61" fmla="*/ 1227870 w 2855736"/>
              <a:gd name="connsiteY61" fmla="*/ 198293 h 516802"/>
              <a:gd name="connsiteX62" fmla="*/ 1219504 w 2855736"/>
              <a:gd name="connsiteY62" fmla="*/ 207123 h 516802"/>
              <a:gd name="connsiteX63" fmla="*/ 1217025 w 2855736"/>
              <a:gd name="connsiteY63" fmla="*/ 216418 h 516802"/>
              <a:gd name="connsiteX64" fmla="*/ 1225469 w 2855736"/>
              <a:gd name="connsiteY64" fmla="*/ 236867 h 516802"/>
              <a:gd name="connsiteX65" fmla="*/ 1262494 w 2855736"/>
              <a:gd name="connsiteY65" fmla="*/ 248641 h 516802"/>
              <a:gd name="connsiteX66" fmla="*/ 1304553 w 2855736"/>
              <a:gd name="connsiteY66" fmla="*/ 255612 h 516802"/>
              <a:gd name="connsiteX67" fmla="*/ 1365513 w 2855736"/>
              <a:gd name="connsiteY67" fmla="*/ 270484 h 516802"/>
              <a:gd name="connsiteX68" fmla="*/ 1403313 w 2855736"/>
              <a:gd name="connsiteY68" fmla="*/ 293179 h 516802"/>
              <a:gd name="connsiteX69" fmla="*/ 1423375 w 2855736"/>
              <a:gd name="connsiteY69" fmla="*/ 325635 h 516802"/>
              <a:gd name="connsiteX70" fmla="*/ 1423375 w 2855736"/>
              <a:gd name="connsiteY70" fmla="*/ 325712 h 516802"/>
              <a:gd name="connsiteX71" fmla="*/ 1428952 w 2855736"/>
              <a:gd name="connsiteY71" fmla="*/ 368159 h 516802"/>
              <a:gd name="connsiteX72" fmla="*/ 1391927 w 2855736"/>
              <a:gd name="connsiteY72" fmla="*/ 446392 h 516802"/>
              <a:gd name="connsiteX73" fmla="*/ 1279534 w 2855736"/>
              <a:gd name="connsiteY73" fmla="*/ 475516 h 516802"/>
              <a:gd name="connsiteX74" fmla="*/ 1221828 w 2855736"/>
              <a:gd name="connsiteY74" fmla="*/ 470017 h 516802"/>
              <a:gd name="connsiteX75" fmla="*/ 1172255 w 2855736"/>
              <a:gd name="connsiteY75" fmla="*/ 450730 h 516802"/>
              <a:gd name="connsiteX76" fmla="*/ 1136081 w 2855736"/>
              <a:gd name="connsiteY76" fmla="*/ 413937 h 516802"/>
              <a:gd name="connsiteX77" fmla="*/ 1120280 w 2855736"/>
              <a:gd name="connsiteY77" fmla="*/ 360336 h 516802"/>
              <a:gd name="connsiteX78" fmla="*/ 1213230 w 2855736"/>
              <a:gd name="connsiteY78" fmla="*/ 360336 h 516802"/>
              <a:gd name="connsiteX79" fmla="*/ 1233911 w 2855736"/>
              <a:gd name="connsiteY79" fmla="*/ 391087 h 516802"/>
              <a:gd name="connsiteX80" fmla="*/ 1278295 w 2855736"/>
              <a:gd name="connsiteY80" fmla="*/ 399685 h 516802"/>
              <a:gd name="connsiteX81" fmla="*/ 1322059 w 2855736"/>
              <a:gd name="connsiteY81" fmla="*/ 392171 h 516802"/>
              <a:gd name="connsiteX82" fmla="*/ 1333988 w 2855736"/>
              <a:gd name="connsiteY82" fmla="*/ 369398 h 516802"/>
              <a:gd name="connsiteX83" fmla="*/ 1326319 w 2855736"/>
              <a:gd name="connsiteY83" fmla="*/ 349492 h 516802"/>
              <a:gd name="connsiteX84" fmla="*/ 1295568 w 2855736"/>
              <a:gd name="connsiteY84" fmla="*/ 337253 h 516802"/>
              <a:gd name="connsiteX85" fmla="*/ 1247467 w 2855736"/>
              <a:gd name="connsiteY85" fmla="*/ 329585 h 516802"/>
              <a:gd name="connsiteX86" fmla="*/ 1155678 w 2855736"/>
              <a:gd name="connsiteY86" fmla="*/ 296045 h 516802"/>
              <a:gd name="connsiteX87" fmla="*/ 1124695 w 2855736"/>
              <a:gd name="connsiteY87" fmla="*/ 222847 h 516802"/>
              <a:gd name="connsiteX88" fmla="*/ 1135617 w 2855736"/>
              <a:gd name="connsiteY88" fmla="*/ 177844 h 516802"/>
              <a:gd name="connsiteX89" fmla="*/ 1166290 w 2855736"/>
              <a:gd name="connsiteY89" fmla="*/ 144150 h 516802"/>
              <a:gd name="connsiteX90" fmla="*/ 1212920 w 2855736"/>
              <a:gd name="connsiteY90" fmla="*/ 122926 h 516802"/>
              <a:gd name="connsiteX91" fmla="*/ 1272176 w 2855736"/>
              <a:gd name="connsiteY91" fmla="*/ 115490 h 516802"/>
              <a:gd name="connsiteX92" fmla="*/ 1629957 w 2855736"/>
              <a:gd name="connsiteY92" fmla="*/ 115335 h 516802"/>
              <a:gd name="connsiteX93" fmla="*/ 1747616 w 2855736"/>
              <a:gd name="connsiteY93" fmla="*/ 160493 h 516802"/>
              <a:gd name="connsiteX94" fmla="*/ 1787043 w 2855736"/>
              <a:gd name="connsiteY94" fmla="*/ 281328 h 516802"/>
              <a:gd name="connsiteX95" fmla="*/ 1787043 w 2855736"/>
              <a:gd name="connsiteY95" fmla="*/ 320522 h 516802"/>
              <a:gd name="connsiteX96" fmla="*/ 1556526 w 2855736"/>
              <a:gd name="connsiteY96" fmla="*/ 320522 h 516802"/>
              <a:gd name="connsiteX97" fmla="*/ 1575968 w 2855736"/>
              <a:gd name="connsiteY97" fmla="*/ 377454 h 516802"/>
              <a:gd name="connsiteX98" fmla="*/ 1630654 w 2855736"/>
              <a:gd name="connsiteY98" fmla="*/ 398833 h 516802"/>
              <a:gd name="connsiteX99" fmla="*/ 1688825 w 2855736"/>
              <a:gd name="connsiteY99" fmla="*/ 360181 h 516802"/>
              <a:gd name="connsiteX100" fmla="*/ 1688903 w 2855736"/>
              <a:gd name="connsiteY100" fmla="*/ 360181 h 516802"/>
              <a:gd name="connsiteX101" fmla="*/ 1782937 w 2855736"/>
              <a:gd name="connsiteY101" fmla="*/ 360181 h 516802"/>
              <a:gd name="connsiteX102" fmla="*/ 1737082 w 2855736"/>
              <a:gd name="connsiteY102" fmla="*/ 445540 h 516802"/>
              <a:gd name="connsiteX103" fmla="*/ 1630034 w 2855736"/>
              <a:gd name="connsiteY103" fmla="*/ 475284 h 516802"/>
              <a:gd name="connsiteX104" fmla="*/ 1502848 w 2855736"/>
              <a:gd name="connsiteY104" fmla="*/ 428267 h 516802"/>
              <a:gd name="connsiteX105" fmla="*/ 1460168 w 2855736"/>
              <a:gd name="connsiteY105" fmla="*/ 295890 h 516802"/>
              <a:gd name="connsiteX106" fmla="*/ 1472484 w 2855736"/>
              <a:gd name="connsiteY106" fmla="*/ 219826 h 516802"/>
              <a:gd name="connsiteX107" fmla="*/ 1507340 w 2855736"/>
              <a:gd name="connsiteY107" fmla="*/ 162894 h 516802"/>
              <a:gd name="connsiteX108" fmla="*/ 1561174 w 2855736"/>
              <a:gd name="connsiteY108" fmla="*/ 127341 h 516802"/>
              <a:gd name="connsiteX109" fmla="*/ 1629957 w 2855736"/>
              <a:gd name="connsiteY109" fmla="*/ 115335 h 516802"/>
              <a:gd name="connsiteX110" fmla="*/ 784576 w 2855736"/>
              <a:gd name="connsiteY110" fmla="*/ 115335 h 516802"/>
              <a:gd name="connsiteX111" fmla="*/ 902235 w 2855736"/>
              <a:gd name="connsiteY111" fmla="*/ 160493 h 516802"/>
              <a:gd name="connsiteX112" fmla="*/ 941661 w 2855736"/>
              <a:gd name="connsiteY112" fmla="*/ 281328 h 516802"/>
              <a:gd name="connsiteX113" fmla="*/ 941661 w 2855736"/>
              <a:gd name="connsiteY113" fmla="*/ 320522 h 516802"/>
              <a:gd name="connsiteX114" fmla="*/ 711145 w 2855736"/>
              <a:gd name="connsiteY114" fmla="*/ 320522 h 516802"/>
              <a:gd name="connsiteX115" fmla="*/ 730587 w 2855736"/>
              <a:gd name="connsiteY115" fmla="*/ 377454 h 516802"/>
              <a:gd name="connsiteX116" fmla="*/ 785273 w 2855736"/>
              <a:gd name="connsiteY116" fmla="*/ 398833 h 516802"/>
              <a:gd name="connsiteX117" fmla="*/ 843444 w 2855736"/>
              <a:gd name="connsiteY117" fmla="*/ 360181 h 516802"/>
              <a:gd name="connsiteX118" fmla="*/ 843522 w 2855736"/>
              <a:gd name="connsiteY118" fmla="*/ 360181 h 516802"/>
              <a:gd name="connsiteX119" fmla="*/ 937556 w 2855736"/>
              <a:gd name="connsiteY119" fmla="*/ 360181 h 516802"/>
              <a:gd name="connsiteX120" fmla="*/ 891701 w 2855736"/>
              <a:gd name="connsiteY120" fmla="*/ 445540 h 516802"/>
              <a:gd name="connsiteX121" fmla="*/ 784653 w 2855736"/>
              <a:gd name="connsiteY121" fmla="*/ 475284 h 516802"/>
              <a:gd name="connsiteX122" fmla="*/ 657467 w 2855736"/>
              <a:gd name="connsiteY122" fmla="*/ 428267 h 516802"/>
              <a:gd name="connsiteX123" fmla="*/ 614787 w 2855736"/>
              <a:gd name="connsiteY123" fmla="*/ 295890 h 516802"/>
              <a:gd name="connsiteX124" fmla="*/ 627103 w 2855736"/>
              <a:gd name="connsiteY124" fmla="*/ 219826 h 516802"/>
              <a:gd name="connsiteX125" fmla="*/ 661959 w 2855736"/>
              <a:gd name="connsiteY125" fmla="*/ 162894 h 516802"/>
              <a:gd name="connsiteX126" fmla="*/ 715793 w 2855736"/>
              <a:gd name="connsiteY126" fmla="*/ 127341 h 516802"/>
              <a:gd name="connsiteX127" fmla="*/ 784576 w 2855736"/>
              <a:gd name="connsiteY127" fmla="*/ 115335 h 516802"/>
              <a:gd name="connsiteX128" fmla="*/ 2576886 w 2855736"/>
              <a:gd name="connsiteY128" fmla="*/ 97288 h 516802"/>
              <a:gd name="connsiteX129" fmla="*/ 2435834 w 2855736"/>
              <a:gd name="connsiteY129" fmla="*/ 238339 h 516802"/>
              <a:gd name="connsiteX130" fmla="*/ 2576886 w 2855736"/>
              <a:gd name="connsiteY130" fmla="*/ 379391 h 516802"/>
              <a:gd name="connsiteX131" fmla="*/ 2717938 w 2855736"/>
              <a:gd name="connsiteY131" fmla="*/ 238339 h 516802"/>
              <a:gd name="connsiteX132" fmla="*/ 2576886 w 2855736"/>
              <a:gd name="connsiteY132" fmla="*/ 97288 h 516802"/>
              <a:gd name="connsiteX133" fmla="*/ 2196642 w 2855736"/>
              <a:gd name="connsiteY133" fmla="*/ 10456 h 516802"/>
              <a:gd name="connsiteX134" fmla="*/ 2290522 w 2855736"/>
              <a:gd name="connsiteY134" fmla="*/ 10456 h 516802"/>
              <a:gd name="connsiteX135" fmla="*/ 2290522 w 2855736"/>
              <a:gd name="connsiteY135" fmla="*/ 466298 h 516802"/>
              <a:gd name="connsiteX136" fmla="*/ 2196642 w 2855736"/>
              <a:gd name="connsiteY136" fmla="*/ 466298 h 516802"/>
              <a:gd name="connsiteX137" fmla="*/ 986665 w 2855736"/>
              <a:gd name="connsiteY137" fmla="*/ 10456 h 516802"/>
              <a:gd name="connsiteX138" fmla="*/ 1080545 w 2855736"/>
              <a:gd name="connsiteY138" fmla="*/ 10456 h 516802"/>
              <a:gd name="connsiteX139" fmla="*/ 1080545 w 2855736"/>
              <a:gd name="connsiteY139" fmla="*/ 475593 h 516802"/>
              <a:gd name="connsiteX140" fmla="*/ 1065905 w 2855736"/>
              <a:gd name="connsiteY140" fmla="*/ 475593 h 516802"/>
              <a:gd name="connsiteX141" fmla="*/ 986665 w 2855736"/>
              <a:gd name="connsiteY141" fmla="*/ 394107 h 516802"/>
              <a:gd name="connsiteX142" fmla="*/ 476601 w 2855736"/>
              <a:gd name="connsiteY142" fmla="*/ 10456 h 516802"/>
              <a:gd name="connsiteX143" fmla="*/ 480087 w 2855736"/>
              <a:gd name="connsiteY143" fmla="*/ 10456 h 516802"/>
              <a:gd name="connsiteX144" fmla="*/ 569319 w 2855736"/>
              <a:gd name="connsiteY144" fmla="*/ 10456 h 516802"/>
              <a:gd name="connsiteX145" fmla="*/ 572882 w 2855736"/>
              <a:gd name="connsiteY145" fmla="*/ 10456 h 516802"/>
              <a:gd name="connsiteX146" fmla="*/ 572882 w 2855736"/>
              <a:gd name="connsiteY146" fmla="*/ 81330 h 516802"/>
              <a:gd name="connsiteX147" fmla="*/ 572882 w 2855736"/>
              <a:gd name="connsiteY147" fmla="*/ 84893 h 516802"/>
              <a:gd name="connsiteX148" fmla="*/ 569319 w 2855736"/>
              <a:gd name="connsiteY148" fmla="*/ 84893 h 516802"/>
              <a:gd name="connsiteX149" fmla="*/ 480087 w 2855736"/>
              <a:gd name="connsiteY149" fmla="*/ 84893 h 516802"/>
              <a:gd name="connsiteX150" fmla="*/ 476601 w 2855736"/>
              <a:gd name="connsiteY150" fmla="*/ 84893 h 516802"/>
              <a:gd name="connsiteX151" fmla="*/ 476601 w 2855736"/>
              <a:gd name="connsiteY151" fmla="*/ 81330 h 516802"/>
              <a:gd name="connsiteX152" fmla="*/ 58559 w 2855736"/>
              <a:gd name="connsiteY152" fmla="*/ 6331 h 516802"/>
              <a:gd name="connsiteX153" fmla="*/ 82648 w 2855736"/>
              <a:gd name="connsiteY153" fmla="*/ 20990 h 516802"/>
              <a:gd name="connsiteX154" fmla="*/ 326565 w 2855736"/>
              <a:gd name="connsiteY154" fmla="*/ 298911 h 516802"/>
              <a:gd name="connsiteX155" fmla="*/ 326565 w 2855736"/>
              <a:gd name="connsiteY155" fmla="*/ 10456 h 516802"/>
              <a:gd name="connsiteX156" fmla="*/ 421064 w 2855736"/>
              <a:gd name="connsiteY156" fmla="*/ 10456 h 516802"/>
              <a:gd name="connsiteX157" fmla="*/ 421064 w 2855736"/>
              <a:gd name="connsiteY157" fmla="*/ 424781 h 516802"/>
              <a:gd name="connsiteX158" fmla="*/ 390545 w 2855736"/>
              <a:gd name="connsiteY158" fmla="*/ 469397 h 516802"/>
              <a:gd name="connsiteX159" fmla="*/ 373814 w 2855736"/>
              <a:gd name="connsiteY159" fmla="*/ 472495 h 516802"/>
              <a:gd name="connsiteX160" fmla="*/ 338416 w 2855736"/>
              <a:gd name="connsiteY160" fmla="*/ 456461 h 516802"/>
              <a:gd name="connsiteX161" fmla="*/ 94499 w 2855736"/>
              <a:gd name="connsiteY161" fmla="*/ 178541 h 516802"/>
              <a:gd name="connsiteX162" fmla="*/ 94499 w 2855736"/>
              <a:gd name="connsiteY162" fmla="*/ 466298 h 516802"/>
              <a:gd name="connsiteX163" fmla="*/ 0 w 2855736"/>
              <a:gd name="connsiteY163" fmla="*/ 466298 h 516802"/>
              <a:gd name="connsiteX164" fmla="*/ 0 w 2855736"/>
              <a:gd name="connsiteY164" fmla="*/ 52748 h 516802"/>
              <a:gd name="connsiteX165" fmla="*/ 30519 w 2855736"/>
              <a:gd name="connsiteY165" fmla="*/ 8055 h 516802"/>
              <a:gd name="connsiteX166" fmla="*/ 58559 w 2855736"/>
              <a:gd name="connsiteY166" fmla="*/ 6331 h 516802"/>
              <a:gd name="connsiteX167" fmla="*/ 2576886 w 2855736"/>
              <a:gd name="connsiteY167" fmla="*/ 0 h 516802"/>
              <a:gd name="connsiteX168" fmla="*/ 2815303 w 2855736"/>
              <a:gd name="connsiteY168" fmla="*/ 238417 h 516802"/>
              <a:gd name="connsiteX169" fmla="*/ 2775489 w 2855736"/>
              <a:gd name="connsiteY169" fmla="*/ 370096 h 516802"/>
              <a:gd name="connsiteX170" fmla="*/ 2775412 w 2855736"/>
              <a:gd name="connsiteY170" fmla="*/ 370096 h 516802"/>
              <a:gd name="connsiteX171" fmla="*/ 2855736 w 2855736"/>
              <a:gd name="connsiteY171" fmla="*/ 450420 h 516802"/>
              <a:gd name="connsiteX172" fmla="*/ 2789354 w 2855736"/>
              <a:gd name="connsiteY172" fmla="*/ 516802 h 516802"/>
              <a:gd name="connsiteX173" fmla="*/ 2709108 w 2855736"/>
              <a:gd name="connsiteY173" fmla="*/ 436555 h 516802"/>
              <a:gd name="connsiteX174" fmla="*/ 2576886 w 2855736"/>
              <a:gd name="connsiteY174" fmla="*/ 476756 h 516802"/>
              <a:gd name="connsiteX175" fmla="*/ 2338469 w 2855736"/>
              <a:gd name="connsiteY175" fmla="*/ 238417 h 516802"/>
              <a:gd name="connsiteX176" fmla="*/ 2576886 w 2855736"/>
              <a:gd name="connsiteY176" fmla="*/ 0 h 51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2855736" h="516802">
                <a:moveTo>
                  <a:pt x="1628098" y="189308"/>
                </a:moveTo>
                <a:cubicBezTo>
                  <a:pt x="1616711" y="189308"/>
                  <a:pt x="1606719" y="191089"/>
                  <a:pt x="1598276" y="194730"/>
                </a:cubicBezTo>
                <a:cubicBezTo>
                  <a:pt x="1589833" y="198370"/>
                  <a:pt x="1582630" y="203328"/>
                  <a:pt x="1576820" y="209524"/>
                </a:cubicBezTo>
                <a:cubicBezTo>
                  <a:pt x="1571011" y="215798"/>
                  <a:pt x="1566441" y="223157"/>
                  <a:pt x="1563188" y="231368"/>
                </a:cubicBezTo>
                <a:lnTo>
                  <a:pt x="1563188" y="231290"/>
                </a:lnTo>
                <a:cubicBezTo>
                  <a:pt x="1560399" y="238571"/>
                  <a:pt x="1558618" y="246472"/>
                  <a:pt x="1557921" y="254838"/>
                </a:cubicBezTo>
                <a:lnTo>
                  <a:pt x="1694015" y="254838"/>
                </a:lnTo>
                <a:cubicBezTo>
                  <a:pt x="1693473" y="234621"/>
                  <a:pt x="1688128" y="218587"/>
                  <a:pt x="1678059" y="207201"/>
                </a:cubicBezTo>
                <a:cubicBezTo>
                  <a:pt x="1667524" y="195349"/>
                  <a:pt x="1650716" y="189308"/>
                  <a:pt x="1628098" y="189308"/>
                </a:cubicBezTo>
                <a:close/>
                <a:moveTo>
                  <a:pt x="782717" y="189308"/>
                </a:moveTo>
                <a:cubicBezTo>
                  <a:pt x="771330" y="189308"/>
                  <a:pt x="761338" y="191089"/>
                  <a:pt x="752895" y="194730"/>
                </a:cubicBezTo>
                <a:cubicBezTo>
                  <a:pt x="744452" y="198370"/>
                  <a:pt x="737249" y="203328"/>
                  <a:pt x="731439" y="209524"/>
                </a:cubicBezTo>
                <a:cubicBezTo>
                  <a:pt x="725630" y="215798"/>
                  <a:pt x="721060" y="223157"/>
                  <a:pt x="717807" y="231368"/>
                </a:cubicBezTo>
                <a:lnTo>
                  <a:pt x="717807" y="231290"/>
                </a:lnTo>
                <a:cubicBezTo>
                  <a:pt x="715018" y="238571"/>
                  <a:pt x="713237" y="246472"/>
                  <a:pt x="712539" y="254838"/>
                </a:cubicBezTo>
                <a:lnTo>
                  <a:pt x="848634" y="254838"/>
                </a:lnTo>
                <a:cubicBezTo>
                  <a:pt x="848092" y="234621"/>
                  <a:pt x="842747" y="218587"/>
                  <a:pt x="832677" y="207201"/>
                </a:cubicBezTo>
                <a:cubicBezTo>
                  <a:pt x="822143" y="195349"/>
                  <a:pt x="805335" y="189308"/>
                  <a:pt x="782717" y="189308"/>
                </a:cubicBezTo>
                <a:close/>
                <a:moveTo>
                  <a:pt x="476601" y="124553"/>
                </a:moveTo>
                <a:lnTo>
                  <a:pt x="480087" y="124553"/>
                </a:lnTo>
                <a:lnTo>
                  <a:pt x="569319" y="124553"/>
                </a:lnTo>
                <a:lnTo>
                  <a:pt x="572882" y="124553"/>
                </a:lnTo>
                <a:lnTo>
                  <a:pt x="572882" y="128116"/>
                </a:lnTo>
                <a:lnTo>
                  <a:pt x="572804" y="466299"/>
                </a:lnTo>
                <a:lnTo>
                  <a:pt x="569319" y="466299"/>
                </a:lnTo>
                <a:lnTo>
                  <a:pt x="480087" y="466299"/>
                </a:lnTo>
                <a:lnTo>
                  <a:pt x="476601" y="466299"/>
                </a:lnTo>
                <a:lnTo>
                  <a:pt x="476601" y="127496"/>
                </a:lnTo>
                <a:close/>
                <a:moveTo>
                  <a:pt x="2026544" y="116342"/>
                </a:moveTo>
                <a:cubicBezTo>
                  <a:pt x="2065195" y="116342"/>
                  <a:pt x="2094320" y="126721"/>
                  <a:pt x="2113220" y="147093"/>
                </a:cubicBezTo>
                <a:cubicBezTo>
                  <a:pt x="2132042" y="167465"/>
                  <a:pt x="2141569" y="199687"/>
                  <a:pt x="2141569" y="242832"/>
                </a:cubicBezTo>
                <a:lnTo>
                  <a:pt x="2141569" y="466376"/>
                </a:lnTo>
                <a:lnTo>
                  <a:pt x="2045366" y="466376"/>
                </a:lnTo>
                <a:lnTo>
                  <a:pt x="2045366" y="254992"/>
                </a:lnTo>
                <a:cubicBezTo>
                  <a:pt x="2045366" y="232762"/>
                  <a:pt x="2041183" y="217503"/>
                  <a:pt x="2033050" y="209757"/>
                </a:cubicBezTo>
                <a:cubicBezTo>
                  <a:pt x="2024840" y="201933"/>
                  <a:pt x="2013686" y="197983"/>
                  <a:pt x="1999820" y="197983"/>
                </a:cubicBezTo>
                <a:cubicBezTo>
                  <a:pt x="1988899" y="197983"/>
                  <a:pt x="1979371" y="199610"/>
                  <a:pt x="1971548" y="202786"/>
                </a:cubicBezTo>
                <a:cubicBezTo>
                  <a:pt x="1963647" y="205961"/>
                  <a:pt x="1956211" y="210764"/>
                  <a:pt x="1949472" y="216651"/>
                </a:cubicBezTo>
                <a:cubicBezTo>
                  <a:pt x="1943818" y="222305"/>
                  <a:pt x="1938938" y="229121"/>
                  <a:pt x="1935143" y="237022"/>
                </a:cubicBezTo>
                <a:cubicBezTo>
                  <a:pt x="1931347" y="244768"/>
                  <a:pt x="1929411" y="253366"/>
                  <a:pt x="1929411" y="262583"/>
                </a:cubicBezTo>
                <a:lnTo>
                  <a:pt x="1929411" y="466299"/>
                </a:lnTo>
                <a:lnTo>
                  <a:pt x="1833130" y="466299"/>
                </a:lnTo>
                <a:lnTo>
                  <a:pt x="1833130" y="124630"/>
                </a:lnTo>
                <a:lnTo>
                  <a:pt x="1926855" y="124630"/>
                </a:lnTo>
                <a:lnTo>
                  <a:pt x="1926855" y="165063"/>
                </a:lnTo>
                <a:cubicBezTo>
                  <a:pt x="1938938" y="149494"/>
                  <a:pt x="1952958" y="137798"/>
                  <a:pt x="1968605" y="130052"/>
                </a:cubicBezTo>
                <a:cubicBezTo>
                  <a:pt x="1987040" y="120989"/>
                  <a:pt x="2006559" y="116342"/>
                  <a:pt x="2026544" y="116342"/>
                </a:cubicBezTo>
                <a:close/>
                <a:moveTo>
                  <a:pt x="1272176" y="115490"/>
                </a:moveTo>
                <a:cubicBezTo>
                  <a:pt x="1298667" y="115490"/>
                  <a:pt x="1321285" y="118279"/>
                  <a:pt x="1339410" y="123623"/>
                </a:cubicBezTo>
                <a:cubicBezTo>
                  <a:pt x="1357613" y="129045"/>
                  <a:pt x="1372717" y="136404"/>
                  <a:pt x="1384258" y="145544"/>
                </a:cubicBezTo>
                <a:cubicBezTo>
                  <a:pt x="1389061" y="149339"/>
                  <a:pt x="1393321" y="153445"/>
                  <a:pt x="1397194" y="157860"/>
                </a:cubicBezTo>
                <a:cubicBezTo>
                  <a:pt x="1402693" y="164211"/>
                  <a:pt x="1407263" y="171183"/>
                  <a:pt x="1410749" y="178696"/>
                </a:cubicBezTo>
                <a:cubicBezTo>
                  <a:pt x="1412376" y="182259"/>
                  <a:pt x="1413925" y="185977"/>
                  <a:pt x="1415319" y="189695"/>
                </a:cubicBezTo>
                <a:cubicBezTo>
                  <a:pt x="1415629" y="190547"/>
                  <a:pt x="1415861" y="191322"/>
                  <a:pt x="1416171" y="192174"/>
                </a:cubicBezTo>
                <a:cubicBezTo>
                  <a:pt x="1419347" y="201934"/>
                  <a:pt x="1421516" y="212235"/>
                  <a:pt x="1422755" y="222847"/>
                </a:cubicBezTo>
                <a:cubicBezTo>
                  <a:pt x="1422910" y="224087"/>
                  <a:pt x="1422910" y="225403"/>
                  <a:pt x="1423065" y="226643"/>
                </a:cubicBezTo>
                <a:lnTo>
                  <a:pt x="1335382" y="226643"/>
                </a:lnTo>
                <a:cubicBezTo>
                  <a:pt x="1334762" y="223699"/>
                  <a:pt x="1333988" y="220988"/>
                  <a:pt x="1333058" y="218432"/>
                </a:cubicBezTo>
                <a:cubicBezTo>
                  <a:pt x="1329263" y="208905"/>
                  <a:pt x="1324615" y="203793"/>
                  <a:pt x="1318109" y="198835"/>
                </a:cubicBezTo>
                <a:cubicBezTo>
                  <a:pt x="1309201" y="192096"/>
                  <a:pt x="1294406" y="188688"/>
                  <a:pt x="1274035" y="188688"/>
                </a:cubicBezTo>
                <a:cubicBezTo>
                  <a:pt x="1262494" y="188688"/>
                  <a:pt x="1252734" y="189618"/>
                  <a:pt x="1245220" y="191477"/>
                </a:cubicBezTo>
                <a:cubicBezTo>
                  <a:pt x="1237784" y="193258"/>
                  <a:pt x="1231975" y="195582"/>
                  <a:pt x="1227870" y="198293"/>
                </a:cubicBezTo>
                <a:cubicBezTo>
                  <a:pt x="1223919" y="200927"/>
                  <a:pt x="1221131" y="203870"/>
                  <a:pt x="1219504" y="207123"/>
                </a:cubicBezTo>
                <a:cubicBezTo>
                  <a:pt x="1217878" y="210454"/>
                  <a:pt x="1217025" y="213630"/>
                  <a:pt x="1217025" y="216418"/>
                </a:cubicBezTo>
                <a:cubicBezTo>
                  <a:pt x="1217025" y="225946"/>
                  <a:pt x="1219814" y="232685"/>
                  <a:pt x="1225469" y="236867"/>
                </a:cubicBezTo>
                <a:cubicBezTo>
                  <a:pt x="1231588" y="241437"/>
                  <a:pt x="1244058" y="245388"/>
                  <a:pt x="1262494" y="248641"/>
                </a:cubicBezTo>
                <a:lnTo>
                  <a:pt x="1304553" y="255612"/>
                </a:lnTo>
                <a:cubicBezTo>
                  <a:pt x="1328023" y="259485"/>
                  <a:pt x="1350022" y="264442"/>
                  <a:pt x="1365513" y="270484"/>
                </a:cubicBezTo>
                <a:cubicBezTo>
                  <a:pt x="1381160" y="276526"/>
                  <a:pt x="1393863" y="284194"/>
                  <a:pt x="1403313" y="293179"/>
                </a:cubicBezTo>
                <a:cubicBezTo>
                  <a:pt x="1412840" y="302320"/>
                  <a:pt x="1419579" y="313241"/>
                  <a:pt x="1423375" y="325635"/>
                </a:cubicBezTo>
                <a:lnTo>
                  <a:pt x="1423375" y="325712"/>
                </a:lnTo>
                <a:cubicBezTo>
                  <a:pt x="1427093" y="337950"/>
                  <a:pt x="1428952" y="352203"/>
                  <a:pt x="1428952" y="368159"/>
                </a:cubicBezTo>
                <a:cubicBezTo>
                  <a:pt x="1428952" y="400537"/>
                  <a:pt x="1416481" y="426873"/>
                  <a:pt x="1391927" y="446392"/>
                </a:cubicBezTo>
                <a:cubicBezTo>
                  <a:pt x="1367605" y="465757"/>
                  <a:pt x="1329805" y="475516"/>
                  <a:pt x="1279534" y="475516"/>
                </a:cubicBezTo>
                <a:cubicBezTo>
                  <a:pt x="1259473" y="475516"/>
                  <a:pt x="1240031" y="473657"/>
                  <a:pt x="1221828" y="470017"/>
                </a:cubicBezTo>
                <a:cubicBezTo>
                  <a:pt x="1203470" y="466299"/>
                  <a:pt x="1186739" y="459870"/>
                  <a:pt x="1172255" y="450730"/>
                </a:cubicBezTo>
                <a:cubicBezTo>
                  <a:pt x="1157615" y="441590"/>
                  <a:pt x="1145454" y="429196"/>
                  <a:pt x="1136081" y="413937"/>
                </a:cubicBezTo>
                <a:cubicBezTo>
                  <a:pt x="1127251" y="399607"/>
                  <a:pt x="1121984" y="381559"/>
                  <a:pt x="1120280" y="360336"/>
                </a:cubicBezTo>
                <a:lnTo>
                  <a:pt x="1213230" y="360336"/>
                </a:lnTo>
                <a:cubicBezTo>
                  <a:pt x="1216561" y="375828"/>
                  <a:pt x="1223455" y="386207"/>
                  <a:pt x="1233911" y="391087"/>
                </a:cubicBezTo>
                <a:cubicBezTo>
                  <a:pt x="1246072" y="396819"/>
                  <a:pt x="1261022" y="399685"/>
                  <a:pt x="1278295" y="399685"/>
                </a:cubicBezTo>
                <a:cubicBezTo>
                  <a:pt x="1298744" y="399685"/>
                  <a:pt x="1313539" y="397129"/>
                  <a:pt x="1322059" y="392171"/>
                </a:cubicBezTo>
                <a:cubicBezTo>
                  <a:pt x="1330115" y="387524"/>
                  <a:pt x="1333988" y="380088"/>
                  <a:pt x="1333988" y="369398"/>
                </a:cubicBezTo>
                <a:cubicBezTo>
                  <a:pt x="1333988" y="361808"/>
                  <a:pt x="1331509" y="355224"/>
                  <a:pt x="1326319" y="349492"/>
                </a:cubicBezTo>
                <a:cubicBezTo>
                  <a:pt x="1321207" y="343760"/>
                  <a:pt x="1310828" y="339654"/>
                  <a:pt x="1295568" y="337253"/>
                </a:cubicBezTo>
                <a:lnTo>
                  <a:pt x="1247467" y="329585"/>
                </a:lnTo>
                <a:cubicBezTo>
                  <a:pt x="1206723" y="323156"/>
                  <a:pt x="1175818" y="311847"/>
                  <a:pt x="1155678" y="296045"/>
                </a:cubicBezTo>
                <a:cubicBezTo>
                  <a:pt x="1135152" y="279934"/>
                  <a:pt x="1124695" y="255302"/>
                  <a:pt x="1124695" y="222847"/>
                </a:cubicBezTo>
                <a:cubicBezTo>
                  <a:pt x="1124695" y="206194"/>
                  <a:pt x="1128336" y="191089"/>
                  <a:pt x="1135617" y="177844"/>
                </a:cubicBezTo>
                <a:cubicBezTo>
                  <a:pt x="1142820" y="164676"/>
                  <a:pt x="1153122" y="153367"/>
                  <a:pt x="1166290" y="144150"/>
                </a:cubicBezTo>
                <a:cubicBezTo>
                  <a:pt x="1179303" y="135010"/>
                  <a:pt x="1194950" y="127883"/>
                  <a:pt x="1212920" y="122926"/>
                </a:cubicBezTo>
                <a:cubicBezTo>
                  <a:pt x="1230813" y="117969"/>
                  <a:pt x="1250720" y="115490"/>
                  <a:pt x="1272176" y="115490"/>
                </a:cubicBezTo>
                <a:close/>
                <a:moveTo>
                  <a:pt x="1629957" y="115335"/>
                </a:moveTo>
                <a:cubicBezTo>
                  <a:pt x="1681776" y="115335"/>
                  <a:pt x="1721358" y="130517"/>
                  <a:pt x="1747616" y="160493"/>
                </a:cubicBezTo>
                <a:cubicBezTo>
                  <a:pt x="1773797" y="190315"/>
                  <a:pt x="1787043" y="230980"/>
                  <a:pt x="1787043" y="281328"/>
                </a:cubicBezTo>
                <a:lnTo>
                  <a:pt x="1787043" y="320522"/>
                </a:lnTo>
                <a:lnTo>
                  <a:pt x="1556526" y="320522"/>
                </a:lnTo>
                <a:cubicBezTo>
                  <a:pt x="1557843" y="344612"/>
                  <a:pt x="1564350" y="363744"/>
                  <a:pt x="1575968" y="377454"/>
                </a:cubicBezTo>
                <a:cubicBezTo>
                  <a:pt x="1587974" y="391629"/>
                  <a:pt x="1606332" y="398833"/>
                  <a:pt x="1630654" y="398833"/>
                </a:cubicBezTo>
                <a:cubicBezTo>
                  <a:pt x="1662954" y="398833"/>
                  <a:pt x="1682009" y="386207"/>
                  <a:pt x="1688825" y="360181"/>
                </a:cubicBezTo>
                <a:lnTo>
                  <a:pt x="1688903" y="360181"/>
                </a:lnTo>
                <a:lnTo>
                  <a:pt x="1782937" y="360181"/>
                </a:lnTo>
                <a:cubicBezTo>
                  <a:pt x="1776663" y="397361"/>
                  <a:pt x="1761249" y="426098"/>
                  <a:pt x="1737082" y="445540"/>
                </a:cubicBezTo>
                <a:cubicBezTo>
                  <a:pt x="1712527" y="465292"/>
                  <a:pt x="1676509" y="475284"/>
                  <a:pt x="1630034" y="475284"/>
                </a:cubicBezTo>
                <a:cubicBezTo>
                  <a:pt x="1574032" y="475284"/>
                  <a:pt x="1531197" y="459482"/>
                  <a:pt x="1502848" y="428267"/>
                </a:cubicBezTo>
                <a:cubicBezTo>
                  <a:pt x="1474498" y="397129"/>
                  <a:pt x="1460168" y="352590"/>
                  <a:pt x="1460168" y="295890"/>
                </a:cubicBezTo>
                <a:cubicBezTo>
                  <a:pt x="1460168" y="267618"/>
                  <a:pt x="1464273" y="241979"/>
                  <a:pt x="1472484" y="219826"/>
                </a:cubicBezTo>
                <a:cubicBezTo>
                  <a:pt x="1480695" y="197673"/>
                  <a:pt x="1492391" y="178464"/>
                  <a:pt x="1507340" y="162894"/>
                </a:cubicBezTo>
                <a:cubicBezTo>
                  <a:pt x="1522290" y="147325"/>
                  <a:pt x="1540415" y="135397"/>
                  <a:pt x="1561174" y="127341"/>
                </a:cubicBezTo>
                <a:cubicBezTo>
                  <a:pt x="1581855" y="119363"/>
                  <a:pt x="1605015" y="115335"/>
                  <a:pt x="1629957" y="115335"/>
                </a:cubicBezTo>
                <a:close/>
                <a:moveTo>
                  <a:pt x="784576" y="115335"/>
                </a:moveTo>
                <a:cubicBezTo>
                  <a:pt x="836395" y="115335"/>
                  <a:pt x="875977" y="130517"/>
                  <a:pt x="902235" y="160493"/>
                </a:cubicBezTo>
                <a:cubicBezTo>
                  <a:pt x="928416" y="190315"/>
                  <a:pt x="941661" y="230980"/>
                  <a:pt x="941661" y="281328"/>
                </a:cubicBezTo>
                <a:lnTo>
                  <a:pt x="941661" y="320522"/>
                </a:lnTo>
                <a:lnTo>
                  <a:pt x="711145" y="320522"/>
                </a:lnTo>
                <a:cubicBezTo>
                  <a:pt x="712462" y="344612"/>
                  <a:pt x="718969" y="363744"/>
                  <a:pt x="730587" y="377454"/>
                </a:cubicBezTo>
                <a:cubicBezTo>
                  <a:pt x="742593" y="391629"/>
                  <a:pt x="760951" y="398833"/>
                  <a:pt x="785273" y="398833"/>
                </a:cubicBezTo>
                <a:cubicBezTo>
                  <a:pt x="817573" y="398833"/>
                  <a:pt x="836628" y="386207"/>
                  <a:pt x="843444" y="360181"/>
                </a:cubicBezTo>
                <a:lnTo>
                  <a:pt x="843522" y="360181"/>
                </a:lnTo>
                <a:lnTo>
                  <a:pt x="937556" y="360181"/>
                </a:lnTo>
                <a:cubicBezTo>
                  <a:pt x="931282" y="397361"/>
                  <a:pt x="915868" y="426098"/>
                  <a:pt x="891701" y="445540"/>
                </a:cubicBezTo>
                <a:cubicBezTo>
                  <a:pt x="867146" y="465292"/>
                  <a:pt x="831128" y="475284"/>
                  <a:pt x="784653" y="475284"/>
                </a:cubicBezTo>
                <a:cubicBezTo>
                  <a:pt x="728651" y="475284"/>
                  <a:pt x="685816" y="459482"/>
                  <a:pt x="657467" y="428267"/>
                </a:cubicBezTo>
                <a:cubicBezTo>
                  <a:pt x="629117" y="397129"/>
                  <a:pt x="614787" y="352590"/>
                  <a:pt x="614787" y="295890"/>
                </a:cubicBezTo>
                <a:cubicBezTo>
                  <a:pt x="614787" y="267618"/>
                  <a:pt x="618892" y="241979"/>
                  <a:pt x="627103" y="219826"/>
                </a:cubicBezTo>
                <a:cubicBezTo>
                  <a:pt x="635313" y="197673"/>
                  <a:pt x="647010" y="178464"/>
                  <a:pt x="661959" y="162894"/>
                </a:cubicBezTo>
                <a:cubicBezTo>
                  <a:pt x="676909" y="147325"/>
                  <a:pt x="695034" y="135397"/>
                  <a:pt x="715793" y="127341"/>
                </a:cubicBezTo>
                <a:cubicBezTo>
                  <a:pt x="736474" y="119363"/>
                  <a:pt x="759634" y="115335"/>
                  <a:pt x="784576" y="115335"/>
                </a:cubicBezTo>
                <a:close/>
                <a:moveTo>
                  <a:pt x="2576886" y="97288"/>
                </a:moveTo>
                <a:cubicBezTo>
                  <a:pt x="2499118" y="97288"/>
                  <a:pt x="2435834" y="160571"/>
                  <a:pt x="2435834" y="238339"/>
                </a:cubicBezTo>
                <a:cubicBezTo>
                  <a:pt x="2435834" y="316108"/>
                  <a:pt x="2499118" y="379391"/>
                  <a:pt x="2576886" y="379391"/>
                </a:cubicBezTo>
                <a:cubicBezTo>
                  <a:pt x="2654654" y="379391"/>
                  <a:pt x="2717938" y="316108"/>
                  <a:pt x="2717938" y="238339"/>
                </a:cubicBezTo>
                <a:cubicBezTo>
                  <a:pt x="2717938" y="160571"/>
                  <a:pt x="2654654" y="97288"/>
                  <a:pt x="2576886" y="97288"/>
                </a:cubicBezTo>
                <a:close/>
                <a:moveTo>
                  <a:pt x="2196642" y="10456"/>
                </a:moveTo>
                <a:lnTo>
                  <a:pt x="2290522" y="10456"/>
                </a:lnTo>
                <a:lnTo>
                  <a:pt x="2290522" y="466298"/>
                </a:lnTo>
                <a:lnTo>
                  <a:pt x="2196642" y="466298"/>
                </a:lnTo>
                <a:close/>
                <a:moveTo>
                  <a:pt x="986665" y="10456"/>
                </a:moveTo>
                <a:lnTo>
                  <a:pt x="1080545" y="10456"/>
                </a:lnTo>
                <a:lnTo>
                  <a:pt x="1080545" y="475593"/>
                </a:lnTo>
                <a:lnTo>
                  <a:pt x="1065905" y="475593"/>
                </a:lnTo>
                <a:cubicBezTo>
                  <a:pt x="1022063" y="475129"/>
                  <a:pt x="986665" y="438878"/>
                  <a:pt x="986665" y="394107"/>
                </a:cubicBezTo>
                <a:close/>
                <a:moveTo>
                  <a:pt x="476601" y="10456"/>
                </a:moveTo>
                <a:lnTo>
                  <a:pt x="480087" y="10456"/>
                </a:lnTo>
                <a:lnTo>
                  <a:pt x="569319" y="10456"/>
                </a:lnTo>
                <a:lnTo>
                  <a:pt x="572882" y="10456"/>
                </a:lnTo>
                <a:lnTo>
                  <a:pt x="572882" y="81330"/>
                </a:lnTo>
                <a:lnTo>
                  <a:pt x="572882" y="84893"/>
                </a:lnTo>
                <a:lnTo>
                  <a:pt x="569319" y="84893"/>
                </a:lnTo>
                <a:lnTo>
                  <a:pt x="480087" y="84893"/>
                </a:lnTo>
                <a:lnTo>
                  <a:pt x="476601" y="84893"/>
                </a:lnTo>
                <a:lnTo>
                  <a:pt x="476601" y="81330"/>
                </a:lnTo>
                <a:close/>
                <a:moveTo>
                  <a:pt x="58559" y="6331"/>
                </a:moveTo>
                <a:cubicBezTo>
                  <a:pt x="67660" y="8597"/>
                  <a:pt x="76103" y="13593"/>
                  <a:pt x="82648" y="20990"/>
                </a:cubicBezTo>
                <a:lnTo>
                  <a:pt x="326565" y="298911"/>
                </a:lnTo>
                <a:lnTo>
                  <a:pt x="326565" y="10456"/>
                </a:lnTo>
                <a:lnTo>
                  <a:pt x="421064" y="10456"/>
                </a:lnTo>
                <a:lnTo>
                  <a:pt x="421064" y="424781"/>
                </a:lnTo>
                <a:cubicBezTo>
                  <a:pt x="421064" y="444610"/>
                  <a:pt x="408903" y="462348"/>
                  <a:pt x="390545" y="469397"/>
                </a:cubicBezTo>
                <a:cubicBezTo>
                  <a:pt x="385123" y="471488"/>
                  <a:pt x="379391" y="472495"/>
                  <a:pt x="373814" y="472495"/>
                </a:cubicBezTo>
                <a:cubicBezTo>
                  <a:pt x="360491" y="472495"/>
                  <a:pt x="347556" y="466918"/>
                  <a:pt x="338416" y="456461"/>
                </a:cubicBezTo>
                <a:lnTo>
                  <a:pt x="94499" y="178541"/>
                </a:lnTo>
                <a:lnTo>
                  <a:pt x="94499" y="466298"/>
                </a:lnTo>
                <a:lnTo>
                  <a:pt x="0" y="466298"/>
                </a:lnTo>
                <a:lnTo>
                  <a:pt x="0" y="52748"/>
                </a:lnTo>
                <a:cubicBezTo>
                  <a:pt x="0" y="32841"/>
                  <a:pt x="12161" y="15103"/>
                  <a:pt x="30519" y="8055"/>
                </a:cubicBezTo>
                <a:cubicBezTo>
                  <a:pt x="39698" y="4530"/>
                  <a:pt x="49457" y="4066"/>
                  <a:pt x="58559" y="6331"/>
                </a:cubicBezTo>
                <a:close/>
                <a:moveTo>
                  <a:pt x="2576886" y="0"/>
                </a:moveTo>
                <a:cubicBezTo>
                  <a:pt x="2708333" y="0"/>
                  <a:pt x="2815303" y="106970"/>
                  <a:pt x="2815303" y="238417"/>
                </a:cubicBezTo>
                <a:cubicBezTo>
                  <a:pt x="2815303" y="287061"/>
                  <a:pt x="2800586" y="332296"/>
                  <a:pt x="2775489" y="370096"/>
                </a:cubicBezTo>
                <a:lnTo>
                  <a:pt x="2775412" y="370096"/>
                </a:lnTo>
                <a:lnTo>
                  <a:pt x="2855736" y="450420"/>
                </a:lnTo>
                <a:lnTo>
                  <a:pt x="2789354" y="516802"/>
                </a:lnTo>
                <a:lnTo>
                  <a:pt x="2709108" y="436555"/>
                </a:lnTo>
                <a:cubicBezTo>
                  <a:pt x="2671230" y="461962"/>
                  <a:pt x="2625762" y="476756"/>
                  <a:pt x="2576886" y="476756"/>
                </a:cubicBezTo>
                <a:cubicBezTo>
                  <a:pt x="2445439" y="476756"/>
                  <a:pt x="2338469" y="369864"/>
                  <a:pt x="2338469" y="238417"/>
                </a:cubicBezTo>
                <a:cubicBezTo>
                  <a:pt x="2338469" y="106970"/>
                  <a:pt x="2445439" y="0"/>
                  <a:pt x="2576886" y="0"/>
                </a:cubicBezTo>
                <a:close/>
              </a:path>
            </a:pathLst>
          </a:custGeom>
          <a:solidFill>
            <a:srgbClr val="EF5F17"/>
          </a:solidFill>
          <a:ln w="774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6" name="NielsenIQ GFK lockup" hidden="1">
            <a:extLst>
              <a:ext uri="{FF2B5EF4-FFF2-40B4-BE49-F238E27FC236}">
                <a16:creationId xmlns:a16="http://schemas.microsoft.com/office/drawing/2014/main" id="{0AC1CD8A-B9B7-3EE0-7296-5111E0AF5DC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6123" y="321743"/>
            <a:ext cx="3377876" cy="753596"/>
          </a:xfrm>
          <a:prstGeom prst="rect">
            <a:avLst/>
          </a:prstGeom>
        </p:spPr>
      </p:pic>
      <p:pic>
        <p:nvPicPr>
          <p:cNvPr id="5" name="NielsenIQ logo+wordmark (Orange)" descr="A black and orange sign with white text&#10;&#10;AI-generated content may be incorrect." hidden="1">
            <a:extLst>
              <a:ext uri="{FF2B5EF4-FFF2-40B4-BE49-F238E27FC236}">
                <a16:creationId xmlns:a16="http://schemas.microsoft.com/office/drawing/2014/main" id="{3F2C8740-9C6B-9351-85F0-C05AA832C4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59" y="305205"/>
            <a:ext cx="2113544" cy="768096"/>
          </a:xfrm>
          <a:prstGeom prst="rect">
            <a:avLst/>
          </a:prstGeom>
        </p:spPr>
      </p:pic>
      <p:pic>
        <p:nvPicPr>
          <p:cNvPr id="2" name="NielsenIQ logo+wordmark" descr="A blue text on a black background&#10;&#10;Description automatically generated" hidden="1">
            <a:extLst>
              <a:ext uri="{FF2B5EF4-FFF2-40B4-BE49-F238E27FC236}">
                <a16:creationId xmlns:a16="http://schemas.microsoft.com/office/drawing/2014/main" id="{225F521D-1EBF-CB96-2AD5-7A8B9A8473D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58" y="305205"/>
            <a:ext cx="2211999" cy="763139"/>
          </a:xfrm>
          <a:prstGeom prst="rect">
            <a:avLst/>
          </a:prstGeom>
        </p:spPr>
      </p:pic>
      <p:pic>
        <p:nvPicPr>
          <p:cNvPr id="23" name="powered by GfK intelligence" hidden="1">
            <a:extLst>
              <a:ext uri="{FF2B5EF4-FFF2-40B4-BE49-F238E27FC236}">
                <a16:creationId xmlns:a16="http://schemas.microsoft.com/office/drawing/2014/main" id="{7E43A640-C394-0E39-773B-1ADA0F0F32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144015" y="491056"/>
            <a:ext cx="2752712" cy="421003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14EFE09-FA22-F71B-F170-6FDFC7C69EE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155237" y="6108700"/>
            <a:ext cx="1744663" cy="282575"/>
          </a:xfrm>
        </p:spPr>
        <p:txBody>
          <a:bodyPr/>
          <a:lstStyle>
            <a:lvl1pPr marL="0" indent="0">
              <a:buNone/>
              <a:defRPr sz="10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Project Code:</a:t>
            </a:r>
            <a:endParaRPr lang="en-ID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2189498-214D-39A8-BCC6-3D18DADE7EBF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0420350" y="328273"/>
            <a:ext cx="1476375" cy="8096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Client Logo</a:t>
            </a:r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C3B578-C530-9B27-BB28-E1D9C3CBDA8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92100" y="340245"/>
            <a:ext cx="3237257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119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ept Bo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tic Blue Bkgd">
            <a:extLst>
              <a:ext uri="{FF2B5EF4-FFF2-40B4-BE49-F238E27FC236}">
                <a16:creationId xmlns:a16="http://schemas.microsoft.com/office/drawing/2014/main" id="{D1093FDC-ACBE-C97A-79EC-30B506F35131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6D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9CBDB1-5E01-D702-882D-D6B45E7B3128}"/>
              </a:ext>
            </a:extLst>
          </p:cNvPr>
          <p:cNvSpPr/>
          <p:nvPr userDrawn="1"/>
        </p:nvSpPr>
        <p:spPr>
          <a:xfrm>
            <a:off x="741008" y="1330001"/>
            <a:ext cx="5214587" cy="431645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err="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2FB8BF-B648-2932-0A24-A2BF6B36F4A2}"/>
              </a:ext>
            </a:extLst>
          </p:cNvPr>
          <p:cNvSpPr/>
          <p:nvPr userDrawn="1"/>
        </p:nvSpPr>
        <p:spPr>
          <a:xfrm>
            <a:off x="6221676" y="1330001"/>
            <a:ext cx="5214587" cy="431645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err="1"/>
          </a:p>
        </p:txBody>
      </p:sp>
      <p:cxnSp>
        <p:nvCxnSpPr>
          <p:cNvPr id="10" name="Base Rule">
            <a:extLst>
              <a:ext uri="{FF2B5EF4-FFF2-40B4-BE49-F238E27FC236}">
                <a16:creationId xmlns:a16="http://schemas.microsoft.com/office/drawing/2014/main" id="{BF009615-489A-5DA8-222F-36CEB46D77B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292101" y="6395755"/>
            <a:ext cx="11607801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4E97C96-6264-45A7-BD31-3F850D5B40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04DF46-C0DC-4ADC-9A6F-918CC4703A4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pyright Line">
            <a:extLst>
              <a:ext uri="{FF2B5EF4-FFF2-40B4-BE49-F238E27FC236}">
                <a16:creationId xmlns:a16="http://schemas.microsoft.com/office/drawing/2014/main" id="{D18F1FC4-106D-3BF8-BC65-D648A021FC0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67810" y="6526850"/>
            <a:ext cx="2268453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rgbClr val="BBBBBB"/>
                </a:solidFill>
              </a:rPr>
              <a:t>© </a:t>
            </a:r>
            <a:fld id="{92E70860-886D-4303-B2B5-BD1295E1FD39}" type="datetimeyyyy">
              <a:rPr lang="en-US" sz="700" smtClean="0">
                <a:solidFill>
                  <a:srgbClr val="BBBBBB"/>
                </a:solidFill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</a:t>
            </a:fld>
            <a:r>
              <a:rPr lang="en-US" sz="700">
                <a:solidFill>
                  <a:srgbClr val="BBBBBB"/>
                </a:solidFill>
              </a:rPr>
              <a:t> Nielsen Consumer LLC. All Rights Reserved.</a:t>
            </a:r>
          </a:p>
        </p:txBody>
      </p:sp>
      <p:sp>
        <p:nvSpPr>
          <p:cNvPr id="11" name="Confidential disclaimer">
            <a:extLst>
              <a:ext uri="{FF2B5EF4-FFF2-40B4-BE49-F238E27FC236}">
                <a16:creationId xmlns:a16="http://schemas.microsoft.com/office/drawing/2014/main" id="{6DA018A3-AFD9-D355-AE28-82676195255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837949" y="6573018"/>
            <a:ext cx="11012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Confidential and proprietary</a:t>
            </a:r>
          </a:p>
        </p:txBody>
      </p:sp>
      <p:pic>
        <p:nvPicPr>
          <p:cNvPr id="14" name="NIQ GFK Lockup" hidden="1">
            <a:extLst>
              <a:ext uri="{FF2B5EF4-FFF2-40B4-BE49-F238E27FC236}">
                <a16:creationId xmlns:a16="http://schemas.microsoft.com/office/drawing/2014/main" id="{EAEBAA35-FD7E-BA1F-342A-81B244F88CF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/>
          <a:srcRect l="23" r="23"/>
          <a:stretch/>
        </p:blipFill>
        <p:spPr>
          <a:xfrm>
            <a:off x="292100" y="6489302"/>
            <a:ext cx="751571" cy="273007"/>
          </a:xfrm>
          <a:prstGeom prst="rect">
            <a:avLst/>
          </a:prstGeom>
        </p:spPr>
      </p:pic>
      <p:pic>
        <p:nvPicPr>
          <p:cNvPr id="25" name="NielsenIQ logo+wordmark" hidden="1">
            <a:extLst>
              <a:ext uri="{FF2B5EF4-FFF2-40B4-BE49-F238E27FC236}">
                <a16:creationId xmlns:a16="http://schemas.microsoft.com/office/drawing/2014/main" id="{598FBCD8-A3EE-4A06-6724-A1F5D70275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133" y="6495156"/>
            <a:ext cx="781428" cy="269593"/>
          </a:xfrm>
          <a:prstGeom prst="rect">
            <a:avLst/>
          </a:prstGeom>
        </p:spPr>
      </p:pic>
      <p:pic>
        <p:nvPicPr>
          <p:cNvPr id="12" name="powered by GfK intelligence" hidden="1">
            <a:extLst>
              <a:ext uri="{FF2B5EF4-FFF2-40B4-BE49-F238E27FC236}">
                <a16:creationId xmlns:a16="http://schemas.microsoft.com/office/drawing/2014/main" id="{10179EBD-3369-9943-A581-A3F0F42E42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49387" y="6511173"/>
            <a:ext cx="1494692" cy="228600"/>
          </a:xfrm>
          <a:prstGeom prst="rect">
            <a:avLst/>
          </a:prstGeom>
        </p:spPr>
      </p:pic>
      <p:sp>
        <p:nvSpPr>
          <p:cNvPr id="9" name="Title 2 Placeholder">
            <a:extLst>
              <a:ext uri="{FF2B5EF4-FFF2-40B4-BE49-F238E27FC236}">
                <a16:creationId xmlns:a16="http://schemas.microsoft.com/office/drawing/2014/main" id="{8D20B622-219E-709B-75BE-F84661B297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2101" y="314366"/>
            <a:ext cx="5514419" cy="295756"/>
          </a:xfrm>
        </p:spPr>
        <p:txBody>
          <a:bodyPr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76B8709-C3C0-B773-5E9A-649B9A2470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4976" y="1561045"/>
            <a:ext cx="2063750" cy="45243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Concept Name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524C5FC-15C7-0C5B-8AFB-7706D52890E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928754" y="1113814"/>
            <a:ext cx="1723109" cy="169034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Add product image/concept</a:t>
            </a:r>
            <a:endParaRPr lang="en-ID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1AC21E47-1C26-26AB-192E-6F91EE3DE2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4976" y="2221694"/>
            <a:ext cx="2063750" cy="452437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Descriptions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8FF95B95-A892-241D-F022-AF687B559BD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11891" y="1530869"/>
            <a:ext cx="2063750" cy="45243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Concept Name</a:t>
            </a:r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EE07ECBA-B45C-DDF4-0CB8-F7CA9BC7E9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11891" y="2160568"/>
            <a:ext cx="2063750" cy="452437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Descriptions</a:t>
            </a:r>
          </a:p>
        </p:txBody>
      </p:sp>
      <p:sp>
        <p:nvSpPr>
          <p:cNvPr id="32" name="Source Placeholder">
            <a:extLst>
              <a:ext uri="{FF2B5EF4-FFF2-40B4-BE49-F238E27FC236}">
                <a16:creationId xmlns:a16="http://schemas.microsoft.com/office/drawing/2014/main" id="{C84E5228-2BDE-B157-F941-C36B1B6A6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100" y="6108702"/>
            <a:ext cx="11607800" cy="194127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lang="en-GB" sz="800" dirty="0">
                <a:solidFill>
                  <a:srgbClr val="E6E6E6"/>
                </a:solidFill>
              </a:defRPr>
            </a:lvl1pPr>
          </a:lstStyle>
          <a:p>
            <a:pPr marL="171446" lvl="0" indent="-171446">
              <a:spcBef>
                <a:spcPts val="0"/>
              </a:spcBef>
              <a:spcAft>
                <a:spcPts val="0"/>
              </a:spcAft>
            </a:pPr>
            <a:r>
              <a:rPr lang="en-US"/>
              <a:t>Sources: [Company/Brand Name], [Product, Data Source, or Study]; [Region/Market] [Channel]; [Industry Vertical, Category, or Segment]; [Included/Analyzed Fact(s)]; [Data Time Period]​</a:t>
            </a:r>
            <a:endParaRPr lang="en-GB"/>
          </a:p>
        </p:txBody>
      </p:sp>
      <p:sp>
        <p:nvSpPr>
          <p:cNvPr id="3" name="Picture Placeholder 20">
            <a:extLst>
              <a:ext uri="{FF2B5EF4-FFF2-40B4-BE49-F238E27FC236}">
                <a16:creationId xmlns:a16="http://schemas.microsoft.com/office/drawing/2014/main" id="{74218347-8835-C716-21A9-B457D499AEF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463915" y="1113814"/>
            <a:ext cx="1723109" cy="169034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Add product image/concept</a:t>
            </a:r>
            <a:endParaRPr lang="en-ID"/>
          </a:p>
        </p:txBody>
      </p:sp>
      <p:pic>
        <p:nvPicPr>
          <p:cNvPr id="4" name="NIQ Logo">
            <a:extLst>
              <a:ext uri="{FF2B5EF4-FFF2-40B4-BE49-F238E27FC236}">
                <a16:creationId xmlns:a16="http://schemas.microsoft.com/office/drawing/2014/main" id="{4D94C4BB-A6CC-67F3-2F21-18E801AB66AC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2100" y="6495101"/>
            <a:ext cx="64545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666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ept Bo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tic Blue Bkgd">
            <a:extLst>
              <a:ext uri="{FF2B5EF4-FFF2-40B4-BE49-F238E27FC236}">
                <a16:creationId xmlns:a16="http://schemas.microsoft.com/office/drawing/2014/main" id="{D1093FDC-ACBE-C97A-79EC-30B506F351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6D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cxnSp>
        <p:nvCxnSpPr>
          <p:cNvPr id="10" name="Base Rule">
            <a:extLst>
              <a:ext uri="{FF2B5EF4-FFF2-40B4-BE49-F238E27FC236}">
                <a16:creationId xmlns:a16="http://schemas.microsoft.com/office/drawing/2014/main" id="{BF009615-489A-5DA8-222F-36CEB46D77B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292101" y="6395755"/>
            <a:ext cx="11607801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4E97C96-6264-45A7-BD31-3F850D5B40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04DF46-C0DC-4ADC-9A6F-918CC4703A4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pyright Line">
            <a:extLst>
              <a:ext uri="{FF2B5EF4-FFF2-40B4-BE49-F238E27FC236}">
                <a16:creationId xmlns:a16="http://schemas.microsoft.com/office/drawing/2014/main" id="{D18F1FC4-106D-3BF8-BC65-D648A021FC0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67810" y="6526850"/>
            <a:ext cx="2268453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rgbClr val="BBBBBB"/>
                </a:solidFill>
              </a:rPr>
              <a:t>© </a:t>
            </a:r>
            <a:fld id="{92E70860-886D-4303-B2B5-BD1295E1FD39}" type="datetimeyyyy">
              <a:rPr lang="en-US" sz="700" smtClean="0">
                <a:solidFill>
                  <a:srgbClr val="BBBBBB"/>
                </a:solidFill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</a:t>
            </a:fld>
            <a:r>
              <a:rPr lang="en-US" sz="700">
                <a:solidFill>
                  <a:srgbClr val="BBBBBB"/>
                </a:solidFill>
              </a:rPr>
              <a:t> Nielsen Consumer LLC. All Rights Reserved.</a:t>
            </a:r>
          </a:p>
        </p:txBody>
      </p:sp>
      <p:sp>
        <p:nvSpPr>
          <p:cNvPr id="11" name="Confidential disclaimer">
            <a:extLst>
              <a:ext uri="{FF2B5EF4-FFF2-40B4-BE49-F238E27FC236}">
                <a16:creationId xmlns:a16="http://schemas.microsoft.com/office/drawing/2014/main" id="{6DA018A3-AFD9-D355-AE28-82676195255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837949" y="6573018"/>
            <a:ext cx="11012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Confidential and proprietary</a:t>
            </a:r>
          </a:p>
        </p:txBody>
      </p:sp>
      <p:pic>
        <p:nvPicPr>
          <p:cNvPr id="14" name="NIQ GFK Lockup" hidden="1">
            <a:extLst>
              <a:ext uri="{FF2B5EF4-FFF2-40B4-BE49-F238E27FC236}">
                <a16:creationId xmlns:a16="http://schemas.microsoft.com/office/drawing/2014/main" id="{EAEBAA35-FD7E-BA1F-342A-81B244F88CF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/>
          <a:srcRect l="23" r="23"/>
          <a:stretch/>
        </p:blipFill>
        <p:spPr>
          <a:xfrm>
            <a:off x="292100" y="6489302"/>
            <a:ext cx="751571" cy="273007"/>
          </a:xfrm>
          <a:prstGeom prst="rect">
            <a:avLst/>
          </a:prstGeom>
        </p:spPr>
      </p:pic>
      <p:pic>
        <p:nvPicPr>
          <p:cNvPr id="25" name="NielsenIQ logo+wordmark" hidden="1">
            <a:extLst>
              <a:ext uri="{FF2B5EF4-FFF2-40B4-BE49-F238E27FC236}">
                <a16:creationId xmlns:a16="http://schemas.microsoft.com/office/drawing/2014/main" id="{598FBCD8-A3EE-4A06-6724-A1F5D70275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133" y="6495156"/>
            <a:ext cx="781428" cy="269593"/>
          </a:xfrm>
          <a:prstGeom prst="rect">
            <a:avLst/>
          </a:prstGeom>
        </p:spPr>
      </p:pic>
      <p:pic>
        <p:nvPicPr>
          <p:cNvPr id="12" name="powered by GfK intelligence" hidden="1">
            <a:extLst>
              <a:ext uri="{FF2B5EF4-FFF2-40B4-BE49-F238E27FC236}">
                <a16:creationId xmlns:a16="http://schemas.microsoft.com/office/drawing/2014/main" id="{10179EBD-3369-9943-A581-A3F0F42E42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49387" y="6511173"/>
            <a:ext cx="1494692" cy="228600"/>
          </a:xfrm>
          <a:prstGeom prst="rect">
            <a:avLst/>
          </a:prstGeom>
        </p:spPr>
      </p:pic>
      <p:sp>
        <p:nvSpPr>
          <p:cNvPr id="9" name="Title 2 Placeholder">
            <a:extLst>
              <a:ext uri="{FF2B5EF4-FFF2-40B4-BE49-F238E27FC236}">
                <a16:creationId xmlns:a16="http://schemas.microsoft.com/office/drawing/2014/main" id="{8D20B622-219E-709B-75BE-F84661B297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2101" y="314366"/>
            <a:ext cx="5514419" cy="295756"/>
          </a:xfrm>
        </p:spPr>
        <p:txBody>
          <a:bodyPr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FA2A6E-79ED-47C7-0EB7-B2B1EF1ADED3}"/>
              </a:ext>
            </a:extLst>
          </p:cNvPr>
          <p:cNvSpPr/>
          <p:nvPr userDrawn="1"/>
        </p:nvSpPr>
        <p:spPr>
          <a:xfrm>
            <a:off x="4261043" y="1270771"/>
            <a:ext cx="3693004" cy="431645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A56F0C-759B-5E99-B8CB-6632C9AD91D8}"/>
              </a:ext>
            </a:extLst>
          </p:cNvPr>
          <p:cNvSpPr/>
          <p:nvPr userDrawn="1"/>
        </p:nvSpPr>
        <p:spPr>
          <a:xfrm>
            <a:off x="8009467" y="1270771"/>
            <a:ext cx="3693004" cy="431645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err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9CBDB1-5E01-D702-882D-D6B45E7B3128}"/>
              </a:ext>
            </a:extLst>
          </p:cNvPr>
          <p:cNvSpPr/>
          <p:nvPr userDrawn="1"/>
        </p:nvSpPr>
        <p:spPr>
          <a:xfrm>
            <a:off x="489528" y="1270771"/>
            <a:ext cx="3693004" cy="431645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err="1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76B8709-C3C0-B773-5E9A-649B9A2470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4850" y="1411288"/>
            <a:ext cx="2063750" cy="45243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Concept Name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524C5FC-15C7-0C5B-8AFB-7706D52890E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73375" y="914400"/>
            <a:ext cx="1166813" cy="1419225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Add product image/concept</a:t>
            </a:r>
            <a:endParaRPr lang="en-ID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1AC21E47-1C26-26AB-192E-6F91EE3DE2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4850" y="2071937"/>
            <a:ext cx="2063750" cy="452437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Descriptions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7482BC93-5945-8212-5322-459D315E8D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67393" y="1411288"/>
            <a:ext cx="2063750" cy="45243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Concept Name</a:t>
            </a:r>
          </a:p>
        </p:txBody>
      </p:sp>
      <p:sp>
        <p:nvSpPr>
          <p:cNvPr id="27" name="Picture Placeholder 20">
            <a:extLst>
              <a:ext uri="{FF2B5EF4-FFF2-40B4-BE49-F238E27FC236}">
                <a16:creationId xmlns:a16="http://schemas.microsoft.com/office/drawing/2014/main" id="{85AFA61F-63CF-483E-85A6-CB00848547B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635918" y="914400"/>
            <a:ext cx="1166813" cy="1419225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Add product image/concept</a:t>
            </a:r>
            <a:endParaRPr lang="en-ID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C0CF6555-3D1F-3118-7F16-5A43DCC414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67393" y="2071937"/>
            <a:ext cx="2063750" cy="452437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Descriptions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8FF95B95-A892-241D-F022-AF687B559BD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92367" y="1411288"/>
            <a:ext cx="2063750" cy="452437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Concept Name</a:t>
            </a:r>
          </a:p>
        </p:txBody>
      </p:sp>
      <p:sp>
        <p:nvSpPr>
          <p:cNvPr id="30" name="Picture Placeholder 20">
            <a:extLst>
              <a:ext uri="{FF2B5EF4-FFF2-40B4-BE49-F238E27FC236}">
                <a16:creationId xmlns:a16="http://schemas.microsoft.com/office/drawing/2014/main" id="{44FF87FA-5C28-E505-1259-2ACC02A6A9F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360892" y="914400"/>
            <a:ext cx="1166813" cy="1419225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Add product image/concept</a:t>
            </a:r>
            <a:endParaRPr lang="en-ID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EE07ECBA-B45C-DDF4-0CB8-F7CA9BC7E9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92367" y="2071937"/>
            <a:ext cx="2063750" cy="452437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Descriptions</a:t>
            </a:r>
          </a:p>
        </p:txBody>
      </p:sp>
      <p:sp>
        <p:nvSpPr>
          <p:cNvPr id="32" name="Source Placeholder">
            <a:extLst>
              <a:ext uri="{FF2B5EF4-FFF2-40B4-BE49-F238E27FC236}">
                <a16:creationId xmlns:a16="http://schemas.microsoft.com/office/drawing/2014/main" id="{C84E5228-2BDE-B157-F941-C36B1B6A6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100" y="6108702"/>
            <a:ext cx="11607800" cy="194127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lang="en-GB" sz="800" dirty="0">
                <a:solidFill>
                  <a:srgbClr val="E6E6E6"/>
                </a:solidFill>
              </a:defRPr>
            </a:lvl1pPr>
          </a:lstStyle>
          <a:p>
            <a:pPr marL="171446" lvl="0" indent="-171446">
              <a:spcBef>
                <a:spcPts val="0"/>
              </a:spcBef>
              <a:spcAft>
                <a:spcPts val="0"/>
              </a:spcAft>
            </a:pPr>
            <a:r>
              <a:rPr lang="en-US"/>
              <a:t>Sources: [Company/Brand Name], [Product, Data Source, or Study]; [Region/Market] [Channel]; [Industry Vertical, Category, or Segment]; [Included/Analyzed Fact(s)]; [Data Time Period]​</a:t>
            </a:r>
            <a:endParaRPr lang="en-GB"/>
          </a:p>
        </p:txBody>
      </p:sp>
      <p:pic>
        <p:nvPicPr>
          <p:cNvPr id="2" name="NIQ Logo">
            <a:extLst>
              <a:ext uri="{FF2B5EF4-FFF2-40B4-BE49-F238E27FC236}">
                <a16:creationId xmlns:a16="http://schemas.microsoft.com/office/drawing/2014/main" id="{0E054D78-D69A-3272-5A78-269672D6DD50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2100" y="6495101"/>
            <a:ext cx="64545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120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05381EA3-82B4-00F0-BB0C-A9837995EB62}"/>
              </a:ext>
            </a:extLst>
          </p:cNvPr>
          <p:cNvSpPr/>
          <p:nvPr userDrawn="1"/>
        </p:nvSpPr>
        <p:spPr>
          <a:xfrm>
            <a:off x="0" y="1"/>
            <a:ext cx="12192000" cy="20538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GB" sz="1351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334999CC-B0E8-932E-3334-1667B3798F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3E04DF46-C0DC-4ADC-9A6F-918CC4703A4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Source Placeholder">
            <a:extLst>
              <a:ext uri="{FF2B5EF4-FFF2-40B4-BE49-F238E27FC236}">
                <a16:creationId xmlns:a16="http://schemas.microsoft.com/office/drawing/2014/main" id="{C3339F06-F87A-3EB3-4646-D4F9A9AC27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 hasCustomPrompt="1"/>
          </p:nvPr>
        </p:nvSpPr>
        <p:spPr>
          <a:xfrm>
            <a:off x="292100" y="6108702"/>
            <a:ext cx="11607800" cy="194127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lang="en-GB" sz="800" dirty="0">
                <a:solidFill>
                  <a:srgbClr val="8C8C8C"/>
                </a:solidFill>
              </a:defRPr>
            </a:lvl1pPr>
          </a:lstStyle>
          <a:p>
            <a:pPr marL="171446" lvl="0" indent="-171446">
              <a:spcBef>
                <a:spcPts val="0"/>
              </a:spcBef>
              <a:spcAft>
                <a:spcPts val="0"/>
              </a:spcAft>
            </a:pPr>
            <a:r>
              <a:rPr lang="en-US"/>
              <a:t>Sources: [Company/Brand Name], [Product, Data Source, or Study]; [Region/Market] [Channel]; [Industry Vertical, Category, or Segment]; [Included/Analyzed Fact(s)]; [Data Time Period]​</a:t>
            </a:r>
            <a:endParaRPr lang="en-GB"/>
          </a:p>
        </p:txBody>
      </p:sp>
      <p:sp>
        <p:nvSpPr>
          <p:cNvPr id="28" name="Subtitle Placeholder">
            <a:extLst>
              <a:ext uri="{FF2B5EF4-FFF2-40B4-BE49-F238E27FC236}">
                <a16:creationId xmlns:a16="http://schemas.microsoft.com/office/drawing/2014/main" id="{8C1BA443-5E48-08B0-7F06-D0960B1340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292100" y="579495"/>
            <a:ext cx="11607800" cy="436563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buNone/>
              <a:defRPr kumimoji="0" lang="en-GB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171446" marR="0" lvl="0" indent="-171446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Insert your subtitle in Arial 16pt</a:t>
            </a:r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54DD3914-9029-5BF1-3AFD-5FCA9538DD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slide title in Arial Bold 20pt</a:t>
            </a:r>
            <a:endParaRPr lang="en-GB"/>
          </a:p>
        </p:txBody>
      </p:sp>
      <p:sp>
        <p:nvSpPr>
          <p:cNvPr id="45" name="Off-slide Instructions">
            <a:extLst>
              <a:ext uri="{FF2B5EF4-FFF2-40B4-BE49-F238E27FC236}">
                <a16:creationId xmlns:a16="http://schemas.microsoft.com/office/drawing/2014/main" id="{0BEF4EF9-09D0-80BF-4E59-CC634D0D6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338614" y="0"/>
            <a:ext cx="2812487" cy="2373888"/>
          </a:xfrm>
          <a:prstGeom prst="bracketPair">
            <a:avLst>
              <a:gd name="adj" fmla="val 4083"/>
            </a:avLst>
          </a:prstGeom>
          <a:solidFill>
            <a:srgbClr val="FFFF00">
              <a:alpha val="80000"/>
            </a:srgbClr>
          </a:solidFill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marL="0" indent="0" algn="ctr" defTabSz="914377" rtl="0" eaLnBrk="1" latinLnBrk="0" hangingPunct="1">
              <a:spcAft>
                <a:spcPts val="400"/>
              </a:spcAft>
              <a:buFont typeface="+mj-lt"/>
              <a:buNone/>
            </a:pPr>
            <a:r>
              <a:rPr lang="en-US" sz="1200" b="0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Rounded rectangles are a key component of our brand. They help show our humanity.</a:t>
            </a:r>
          </a:p>
        </p:txBody>
      </p:sp>
      <p:sp>
        <p:nvSpPr>
          <p:cNvPr id="6" name="Rectangle: Rounded Corners 5" hidden="1">
            <a:extLst>
              <a:ext uri="{FF2B5EF4-FFF2-40B4-BE49-F238E27FC236}">
                <a16:creationId xmlns:a16="http://schemas.microsoft.com/office/drawing/2014/main" id="{CE738098-4C00-2C61-E62F-DB84A3369006}"/>
              </a:ext>
            </a:extLst>
          </p:cNvPr>
          <p:cNvSpPr>
            <a:spLocks/>
          </p:cNvSpPr>
          <p:nvPr userDrawn="1"/>
        </p:nvSpPr>
        <p:spPr>
          <a:xfrm>
            <a:off x="292101" y="1219201"/>
            <a:ext cx="11607799" cy="4457700"/>
          </a:xfrm>
          <a:prstGeom prst="roundRect">
            <a:avLst>
              <a:gd name="adj" fmla="val 5221"/>
            </a:avLst>
          </a:prstGeom>
          <a:solidFill>
            <a:srgbClr val="F0F0F0"/>
          </a:solidFill>
        </p:spPr>
        <p:txBody>
          <a:bodyPr vert="horz" lIns="0" tIns="0" rIns="0" bIns="0" rtlCol="0" anchor="ctr">
            <a:noAutofit/>
          </a:bodyPr>
          <a:lstStyle/>
          <a:p>
            <a:pPr lvl="0"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sz="1600" err="1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DBD1CC39-02C7-B4A4-792C-E554448A24B4}"/>
              </a:ext>
            </a:extLst>
          </p:cNvPr>
          <p:cNvSpPr>
            <a:spLocks/>
          </p:cNvSpPr>
          <p:nvPr userDrawn="1"/>
        </p:nvSpPr>
        <p:spPr>
          <a:xfrm>
            <a:off x="292100" y="2746656"/>
            <a:ext cx="2103120" cy="2926080"/>
          </a:xfrm>
          <a:custGeom>
            <a:avLst/>
            <a:gdLst>
              <a:gd name="connsiteX0" fmla="*/ 222195 w 2103120"/>
              <a:gd name="connsiteY0" fmla="*/ 0 h 3303012"/>
              <a:gd name="connsiteX1" fmla="*/ 1880925 w 2103120"/>
              <a:gd name="connsiteY1" fmla="*/ 0 h 3303012"/>
              <a:gd name="connsiteX2" fmla="*/ 2103120 w 2103120"/>
              <a:gd name="connsiteY2" fmla="*/ 222195 h 3303012"/>
              <a:gd name="connsiteX3" fmla="*/ 2103120 w 2103120"/>
              <a:gd name="connsiteY3" fmla="*/ 3080817 h 3303012"/>
              <a:gd name="connsiteX4" fmla="*/ 1880925 w 2103120"/>
              <a:gd name="connsiteY4" fmla="*/ 3303012 h 3303012"/>
              <a:gd name="connsiteX5" fmla="*/ 331847 w 2103120"/>
              <a:gd name="connsiteY5" fmla="*/ 3303012 h 3303012"/>
              <a:gd name="connsiteX6" fmla="*/ 222195 w 2103120"/>
              <a:gd name="connsiteY6" fmla="*/ 3303012 h 3303012"/>
              <a:gd name="connsiteX7" fmla="*/ 0 w 2103120"/>
              <a:gd name="connsiteY7" fmla="*/ 3303012 h 3303012"/>
              <a:gd name="connsiteX8" fmla="*/ 0 w 2103120"/>
              <a:gd name="connsiteY8" fmla="*/ 3080817 h 3303012"/>
              <a:gd name="connsiteX9" fmla="*/ 0 w 2103120"/>
              <a:gd name="connsiteY9" fmla="*/ 2965554 h 3303012"/>
              <a:gd name="connsiteX10" fmla="*/ 0 w 2103120"/>
              <a:gd name="connsiteY10" fmla="*/ 222195 h 3303012"/>
              <a:gd name="connsiteX11" fmla="*/ 222195 w 2103120"/>
              <a:gd name="connsiteY11" fmla="*/ 0 h 33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3120" h="3303012">
                <a:moveTo>
                  <a:pt x="222195" y="0"/>
                </a:moveTo>
                <a:lnTo>
                  <a:pt x="1880925" y="0"/>
                </a:lnTo>
                <a:cubicBezTo>
                  <a:pt x="2003640" y="0"/>
                  <a:pt x="2103120" y="99480"/>
                  <a:pt x="2103120" y="222195"/>
                </a:cubicBezTo>
                <a:lnTo>
                  <a:pt x="2103120" y="3080817"/>
                </a:lnTo>
                <a:cubicBezTo>
                  <a:pt x="2103120" y="3203532"/>
                  <a:pt x="2003640" y="3303012"/>
                  <a:pt x="1880925" y="3303012"/>
                </a:cubicBezTo>
                <a:lnTo>
                  <a:pt x="331847" y="3303012"/>
                </a:lnTo>
                <a:lnTo>
                  <a:pt x="222195" y="3303012"/>
                </a:lnTo>
                <a:lnTo>
                  <a:pt x="0" y="3303012"/>
                </a:lnTo>
                <a:lnTo>
                  <a:pt x="0" y="3080817"/>
                </a:lnTo>
                <a:lnTo>
                  <a:pt x="0" y="2965554"/>
                </a:lnTo>
                <a:lnTo>
                  <a:pt x="0" y="222195"/>
                </a:lnTo>
                <a:cubicBezTo>
                  <a:pt x="0" y="99480"/>
                  <a:pt x="99480" y="0"/>
                  <a:pt x="222195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2">
                <a:lumMod val="95000"/>
                <a:alpha val="99000"/>
              </a:schemeClr>
            </a:solidFill>
          </a:ln>
        </p:spPr>
        <p:txBody>
          <a:bodyPr vert="horz" wrap="square" lIns="0" tIns="0" rIns="0" bIns="0" rtlCol="0" anchor="ctr">
            <a:noAutofit/>
          </a:bodyPr>
          <a:lstStyle/>
          <a:p>
            <a:pPr lvl="0"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sz="1100" err="1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CD1D7D24-20B1-F38C-8677-0BA4F80D013E}"/>
              </a:ext>
            </a:extLst>
          </p:cNvPr>
          <p:cNvSpPr>
            <a:spLocks/>
          </p:cNvSpPr>
          <p:nvPr userDrawn="1"/>
        </p:nvSpPr>
        <p:spPr>
          <a:xfrm>
            <a:off x="2669648" y="2746656"/>
            <a:ext cx="2103120" cy="2926080"/>
          </a:xfrm>
          <a:custGeom>
            <a:avLst/>
            <a:gdLst>
              <a:gd name="connsiteX0" fmla="*/ 222195 w 2103120"/>
              <a:gd name="connsiteY0" fmla="*/ 0 h 3303012"/>
              <a:gd name="connsiteX1" fmla="*/ 1880925 w 2103120"/>
              <a:gd name="connsiteY1" fmla="*/ 0 h 3303012"/>
              <a:gd name="connsiteX2" fmla="*/ 2103120 w 2103120"/>
              <a:gd name="connsiteY2" fmla="*/ 222195 h 3303012"/>
              <a:gd name="connsiteX3" fmla="*/ 2103120 w 2103120"/>
              <a:gd name="connsiteY3" fmla="*/ 3080817 h 3303012"/>
              <a:gd name="connsiteX4" fmla="*/ 1880925 w 2103120"/>
              <a:gd name="connsiteY4" fmla="*/ 3303012 h 3303012"/>
              <a:gd name="connsiteX5" fmla="*/ 331847 w 2103120"/>
              <a:gd name="connsiteY5" fmla="*/ 3303012 h 3303012"/>
              <a:gd name="connsiteX6" fmla="*/ 222195 w 2103120"/>
              <a:gd name="connsiteY6" fmla="*/ 3303012 h 3303012"/>
              <a:gd name="connsiteX7" fmla="*/ 0 w 2103120"/>
              <a:gd name="connsiteY7" fmla="*/ 3303012 h 3303012"/>
              <a:gd name="connsiteX8" fmla="*/ 0 w 2103120"/>
              <a:gd name="connsiteY8" fmla="*/ 3080817 h 3303012"/>
              <a:gd name="connsiteX9" fmla="*/ 0 w 2103120"/>
              <a:gd name="connsiteY9" fmla="*/ 2965554 h 3303012"/>
              <a:gd name="connsiteX10" fmla="*/ 0 w 2103120"/>
              <a:gd name="connsiteY10" fmla="*/ 222195 h 3303012"/>
              <a:gd name="connsiteX11" fmla="*/ 222195 w 2103120"/>
              <a:gd name="connsiteY11" fmla="*/ 0 h 33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3120" h="3303012">
                <a:moveTo>
                  <a:pt x="222195" y="0"/>
                </a:moveTo>
                <a:lnTo>
                  <a:pt x="1880925" y="0"/>
                </a:lnTo>
                <a:cubicBezTo>
                  <a:pt x="2003640" y="0"/>
                  <a:pt x="2103120" y="99480"/>
                  <a:pt x="2103120" y="222195"/>
                </a:cubicBezTo>
                <a:lnTo>
                  <a:pt x="2103120" y="3080817"/>
                </a:lnTo>
                <a:cubicBezTo>
                  <a:pt x="2103120" y="3203532"/>
                  <a:pt x="2003640" y="3303012"/>
                  <a:pt x="1880925" y="3303012"/>
                </a:cubicBezTo>
                <a:lnTo>
                  <a:pt x="331847" y="3303012"/>
                </a:lnTo>
                <a:lnTo>
                  <a:pt x="222195" y="3303012"/>
                </a:lnTo>
                <a:lnTo>
                  <a:pt x="0" y="3303012"/>
                </a:lnTo>
                <a:lnTo>
                  <a:pt x="0" y="3080817"/>
                </a:lnTo>
                <a:lnTo>
                  <a:pt x="0" y="2965554"/>
                </a:lnTo>
                <a:lnTo>
                  <a:pt x="0" y="222195"/>
                </a:lnTo>
                <a:cubicBezTo>
                  <a:pt x="0" y="99480"/>
                  <a:pt x="99480" y="0"/>
                  <a:pt x="222195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2">
                <a:lumMod val="95000"/>
                <a:alpha val="99000"/>
              </a:schemeClr>
            </a:solidFill>
          </a:ln>
        </p:spPr>
        <p:txBody>
          <a:bodyPr vert="horz" wrap="square" lIns="0" tIns="0" rIns="0" bIns="0" rtlCol="0" anchor="ctr">
            <a:noAutofit/>
          </a:bodyPr>
          <a:lstStyle/>
          <a:p>
            <a:pPr lvl="0"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sz="1100" err="1">
              <a:solidFill>
                <a:schemeClr val="tx1"/>
              </a:solidFill>
            </a:endParaRPr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94BCF3B6-DC93-3097-AC01-231DE4ACE464}"/>
              </a:ext>
            </a:extLst>
          </p:cNvPr>
          <p:cNvSpPr>
            <a:spLocks/>
          </p:cNvSpPr>
          <p:nvPr userDrawn="1"/>
        </p:nvSpPr>
        <p:spPr>
          <a:xfrm>
            <a:off x="5047197" y="2746656"/>
            <a:ext cx="2103120" cy="2926080"/>
          </a:xfrm>
          <a:custGeom>
            <a:avLst/>
            <a:gdLst>
              <a:gd name="connsiteX0" fmla="*/ 222195 w 2103120"/>
              <a:gd name="connsiteY0" fmla="*/ 0 h 3303012"/>
              <a:gd name="connsiteX1" fmla="*/ 1880925 w 2103120"/>
              <a:gd name="connsiteY1" fmla="*/ 0 h 3303012"/>
              <a:gd name="connsiteX2" fmla="*/ 2103120 w 2103120"/>
              <a:gd name="connsiteY2" fmla="*/ 222195 h 3303012"/>
              <a:gd name="connsiteX3" fmla="*/ 2103120 w 2103120"/>
              <a:gd name="connsiteY3" fmla="*/ 3080817 h 3303012"/>
              <a:gd name="connsiteX4" fmla="*/ 1880925 w 2103120"/>
              <a:gd name="connsiteY4" fmla="*/ 3303012 h 3303012"/>
              <a:gd name="connsiteX5" fmla="*/ 331847 w 2103120"/>
              <a:gd name="connsiteY5" fmla="*/ 3303012 h 3303012"/>
              <a:gd name="connsiteX6" fmla="*/ 222195 w 2103120"/>
              <a:gd name="connsiteY6" fmla="*/ 3303012 h 3303012"/>
              <a:gd name="connsiteX7" fmla="*/ 0 w 2103120"/>
              <a:gd name="connsiteY7" fmla="*/ 3303012 h 3303012"/>
              <a:gd name="connsiteX8" fmla="*/ 0 w 2103120"/>
              <a:gd name="connsiteY8" fmla="*/ 3080817 h 3303012"/>
              <a:gd name="connsiteX9" fmla="*/ 0 w 2103120"/>
              <a:gd name="connsiteY9" fmla="*/ 2965554 h 3303012"/>
              <a:gd name="connsiteX10" fmla="*/ 0 w 2103120"/>
              <a:gd name="connsiteY10" fmla="*/ 222195 h 3303012"/>
              <a:gd name="connsiteX11" fmla="*/ 222195 w 2103120"/>
              <a:gd name="connsiteY11" fmla="*/ 0 h 33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3120" h="3303012">
                <a:moveTo>
                  <a:pt x="222195" y="0"/>
                </a:moveTo>
                <a:lnTo>
                  <a:pt x="1880925" y="0"/>
                </a:lnTo>
                <a:cubicBezTo>
                  <a:pt x="2003640" y="0"/>
                  <a:pt x="2103120" y="99480"/>
                  <a:pt x="2103120" y="222195"/>
                </a:cubicBezTo>
                <a:lnTo>
                  <a:pt x="2103120" y="3080817"/>
                </a:lnTo>
                <a:cubicBezTo>
                  <a:pt x="2103120" y="3203532"/>
                  <a:pt x="2003640" y="3303012"/>
                  <a:pt x="1880925" y="3303012"/>
                </a:cubicBezTo>
                <a:lnTo>
                  <a:pt x="331847" y="3303012"/>
                </a:lnTo>
                <a:lnTo>
                  <a:pt x="222195" y="3303012"/>
                </a:lnTo>
                <a:lnTo>
                  <a:pt x="0" y="3303012"/>
                </a:lnTo>
                <a:lnTo>
                  <a:pt x="0" y="3080817"/>
                </a:lnTo>
                <a:lnTo>
                  <a:pt x="0" y="2965554"/>
                </a:lnTo>
                <a:lnTo>
                  <a:pt x="0" y="222195"/>
                </a:lnTo>
                <a:cubicBezTo>
                  <a:pt x="0" y="99480"/>
                  <a:pt x="99480" y="0"/>
                  <a:pt x="222195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2">
                <a:lumMod val="95000"/>
                <a:alpha val="99000"/>
              </a:schemeClr>
            </a:solidFill>
          </a:ln>
        </p:spPr>
        <p:txBody>
          <a:bodyPr vert="horz" wrap="square" lIns="0" tIns="0" rIns="0" bIns="0" rtlCol="0" anchor="ctr">
            <a:noAutofit/>
          </a:bodyPr>
          <a:lstStyle/>
          <a:p>
            <a:pPr lvl="0"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sz="1100" err="1">
              <a:solidFill>
                <a:schemeClr val="tx1"/>
              </a:solidFill>
            </a:endParaRPr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CBFD68C9-10C2-22A3-C43D-D57A635C41DE}"/>
              </a:ext>
            </a:extLst>
          </p:cNvPr>
          <p:cNvSpPr>
            <a:spLocks/>
          </p:cNvSpPr>
          <p:nvPr userDrawn="1"/>
        </p:nvSpPr>
        <p:spPr>
          <a:xfrm>
            <a:off x="7424744" y="2746656"/>
            <a:ext cx="2103120" cy="2926080"/>
          </a:xfrm>
          <a:custGeom>
            <a:avLst/>
            <a:gdLst>
              <a:gd name="connsiteX0" fmla="*/ 222195 w 2103120"/>
              <a:gd name="connsiteY0" fmla="*/ 0 h 3303012"/>
              <a:gd name="connsiteX1" fmla="*/ 1880925 w 2103120"/>
              <a:gd name="connsiteY1" fmla="*/ 0 h 3303012"/>
              <a:gd name="connsiteX2" fmla="*/ 2103120 w 2103120"/>
              <a:gd name="connsiteY2" fmla="*/ 222195 h 3303012"/>
              <a:gd name="connsiteX3" fmla="*/ 2103120 w 2103120"/>
              <a:gd name="connsiteY3" fmla="*/ 3080817 h 3303012"/>
              <a:gd name="connsiteX4" fmla="*/ 1880925 w 2103120"/>
              <a:gd name="connsiteY4" fmla="*/ 3303012 h 3303012"/>
              <a:gd name="connsiteX5" fmla="*/ 331847 w 2103120"/>
              <a:gd name="connsiteY5" fmla="*/ 3303012 h 3303012"/>
              <a:gd name="connsiteX6" fmla="*/ 222195 w 2103120"/>
              <a:gd name="connsiteY6" fmla="*/ 3303012 h 3303012"/>
              <a:gd name="connsiteX7" fmla="*/ 0 w 2103120"/>
              <a:gd name="connsiteY7" fmla="*/ 3303012 h 3303012"/>
              <a:gd name="connsiteX8" fmla="*/ 0 w 2103120"/>
              <a:gd name="connsiteY8" fmla="*/ 3080817 h 3303012"/>
              <a:gd name="connsiteX9" fmla="*/ 0 w 2103120"/>
              <a:gd name="connsiteY9" fmla="*/ 2965554 h 3303012"/>
              <a:gd name="connsiteX10" fmla="*/ 0 w 2103120"/>
              <a:gd name="connsiteY10" fmla="*/ 222195 h 3303012"/>
              <a:gd name="connsiteX11" fmla="*/ 222195 w 2103120"/>
              <a:gd name="connsiteY11" fmla="*/ 0 h 33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3120" h="3303012">
                <a:moveTo>
                  <a:pt x="222195" y="0"/>
                </a:moveTo>
                <a:lnTo>
                  <a:pt x="1880925" y="0"/>
                </a:lnTo>
                <a:cubicBezTo>
                  <a:pt x="2003640" y="0"/>
                  <a:pt x="2103120" y="99480"/>
                  <a:pt x="2103120" y="222195"/>
                </a:cubicBezTo>
                <a:lnTo>
                  <a:pt x="2103120" y="3080817"/>
                </a:lnTo>
                <a:cubicBezTo>
                  <a:pt x="2103120" y="3203532"/>
                  <a:pt x="2003640" y="3303012"/>
                  <a:pt x="1880925" y="3303012"/>
                </a:cubicBezTo>
                <a:lnTo>
                  <a:pt x="331847" y="3303012"/>
                </a:lnTo>
                <a:lnTo>
                  <a:pt x="222195" y="3303012"/>
                </a:lnTo>
                <a:lnTo>
                  <a:pt x="0" y="3303012"/>
                </a:lnTo>
                <a:lnTo>
                  <a:pt x="0" y="3080817"/>
                </a:lnTo>
                <a:lnTo>
                  <a:pt x="0" y="2965554"/>
                </a:lnTo>
                <a:lnTo>
                  <a:pt x="0" y="222195"/>
                </a:lnTo>
                <a:cubicBezTo>
                  <a:pt x="0" y="99480"/>
                  <a:pt x="99480" y="0"/>
                  <a:pt x="222195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2">
                <a:lumMod val="95000"/>
                <a:alpha val="99000"/>
              </a:schemeClr>
            </a:solidFill>
          </a:ln>
        </p:spPr>
        <p:txBody>
          <a:bodyPr vert="horz" wrap="square" lIns="0" tIns="0" rIns="0" bIns="0" rtlCol="0" anchor="ctr">
            <a:noAutofit/>
          </a:bodyPr>
          <a:lstStyle/>
          <a:p>
            <a:pPr lvl="0"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sz="1100" err="1">
              <a:solidFill>
                <a:schemeClr val="tx1"/>
              </a:solidFill>
            </a:endParaRPr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549D6287-504D-678C-9E57-F508673D9D3E}"/>
              </a:ext>
            </a:extLst>
          </p:cNvPr>
          <p:cNvSpPr>
            <a:spLocks/>
          </p:cNvSpPr>
          <p:nvPr userDrawn="1"/>
        </p:nvSpPr>
        <p:spPr>
          <a:xfrm>
            <a:off x="9802293" y="2746656"/>
            <a:ext cx="2103120" cy="2926080"/>
          </a:xfrm>
          <a:custGeom>
            <a:avLst/>
            <a:gdLst>
              <a:gd name="connsiteX0" fmla="*/ 222195 w 2103120"/>
              <a:gd name="connsiteY0" fmla="*/ 0 h 3303012"/>
              <a:gd name="connsiteX1" fmla="*/ 1880925 w 2103120"/>
              <a:gd name="connsiteY1" fmla="*/ 0 h 3303012"/>
              <a:gd name="connsiteX2" fmla="*/ 2103120 w 2103120"/>
              <a:gd name="connsiteY2" fmla="*/ 222195 h 3303012"/>
              <a:gd name="connsiteX3" fmla="*/ 2103120 w 2103120"/>
              <a:gd name="connsiteY3" fmla="*/ 3080817 h 3303012"/>
              <a:gd name="connsiteX4" fmla="*/ 1880925 w 2103120"/>
              <a:gd name="connsiteY4" fmla="*/ 3303012 h 3303012"/>
              <a:gd name="connsiteX5" fmla="*/ 331847 w 2103120"/>
              <a:gd name="connsiteY5" fmla="*/ 3303012 h 3303012"/>
              <a:gd name="connsiteX6" fmla="*/ 222195 w 2103120"/>
              <a:gd name="connsiteY6" fmla="*/ 3303012 h 3303012"/>
              <a:gd name="connsiteX7" fmla="*/ 0 w 2103120"/>
              <a:gd name="connsiteY7" fmla="*/ 3303012 h 3303012"/>
              <a:gd name="connsiteX8" fmla="*/ 0 w 2103120"/>
              <a:gd name="connsiteY8" fmla="*/ 3080817 h 3303012"/>
              <a:gd name="connsiteX9" fmla="*/ 0 w 2103120"/>
              <a:gd name="connsiteY9" fmla="*/ 2965554 h 3303012"/>
              <a:gd name="connsiteX10" fmla="*/ 0 w 2103120"/>
              <a:gd name="connsiteY10" fmla="*/ 222195 h 3303012"/>
              <a:gd name="connsiteX11" fmla="*/ 222195 w 2103120"/>
              <a:gd name="connsiteY11" fmla="*/ 0 h 33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3120" h="3303012">
                <a:moveTo>
                  <a:pt x="222195" y="0"/>
                </a:moveTo>
                <a:lnTo>
                  <a:pt x="1880925" y="0"/>
                </a:lnTo>
                <a:cubicBezTo>
                  <a:pt x="2003640" y="0"/>
                  <a:pt x="2103120" y="99480"/>
                  <a:pt x="2103120" y="222195"/>
                </a:cubicBezTo>
                <a:lnTo>
                  <a:pt x="2103120" y="3080817"/>
                </a:lnTo>
                <a:cubicBezTo>
                  <a:pt x="2103120" y="3203532"/>
                  <a:pt x="2003640" y="3303012"/>
                  <a:pt x="1880925" y="3303012"/>
                </a:cubicBezTo>
                <a:lnTo>
                  <a:pt x="331847" y="3303012"/>
                </a:lnTo>
                <a:lnTo>
                  <a:pt x="222195" y="3303012"/>
                </a:lnTo>
                <a:lnTo>
                  <a:pt x="0" y="3303012"/>
                </a:lnTo>
                <a:lnTo>
                  <a:pt x="0" y="3080817"/>
                </a:lnTo>
                <a:lnTo>
                  <a:pt x="0" y="2965554"/>
                </a:lnTo>
                <a:lnTo>
                  <a:pt x="0" y="222195"/>
                </a:lnTo>
                <a:cubicBezTo>
                  <a:pt x="0" y="99480"/>
                  <a:pt x="99480" y="0"/>
                  <a:pt x="222195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2">
                <a:lumMod val="95000"/>
                <a:alpha val="99000"/>
              </a:schemeClr>
            </a:solidFill>
          </a:ln>
        </p:spPr>
        <p:txBody>
          <a:bodyPr vert="horz" wrap="square" lIns="0" tIns="0" rIns="0" bIns="0" rtlCol="0" anchor="ctr">
            <a:noAutofit/>
          </a:bodyPr>
          <a:lstStyle/>
          <a:p>
            <a:pPr lvl="0"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sz="1100" err="1">
              <a:solidFill>
                <a:schemeClr val="tx1"/>
              </a:solidFill>
            </a:endParaRPr>
          </a:p>
        </p:txBody>
      </p:sp>
      <p:sp>
        <p:nvSpPr>
          <p:cNvPr id="140" name="Text Placeholder 61">
            <a:extLst>
              <a:ext uri="{FF2B5EF4-FFF2-40B4-BE49-F238E27FC236}">
                <a16:creationId xmlns:a16="http://schemas.microsoft.com/office/drawing/2014/main" id="{6E8BCEDF-DF7F-F7B4-896B-C8A349510BD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6633" y="3838051"/>
            <a:ext cx="1694057" cy="1642311"/>
          </a:xfrm>
        </p:spPr>
        <p:txBody>
          <a:bodyPr lIns="45720" tIns="45720" rIns="45720" bIns="4572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285744" indent="0">
              <a:buClr>
                <a:schemeClr val="tx1"/>
              </a:buClr>
              <a:buNone/>
              <a:defRPr sz="1100">
                <a:solidFill>
                  <a:schemeClr val="tx2"/>
                </a:solidFill>
              </a:defRPr>
            </a:lvl2pPr>
            <a:lvl3pPr marL="571486" indent="0">
              <a:buNone/>
              <a:defRPr sz="1051">
                <a:solidFill>
                  <a:schemeClr val="tx2"/>
                </a:solidFill>
              </a:defRPr>
            </a:lvl3pPr>
            <a:lvl4pPr marL="914377" indent="0">
              <a:buNone/>
              <a:defRPr sz="1000">
                <a:solidFill>
                  <a:schemeClr val="tx2"/>
                </a:solidFill>
              </a:defRPr>
            </a:lvl4pPr>
            <a:lvl5pPr marL="1200121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41" name="Text Placeholder 56">
            <a:extLst>
              <a:ext uri="{FF2B5EF4-FFF2-40B4-BE49-F238E27FC236}">
                <a16:creationId xmlns:a16="http://schemas.microsoft.com/office/drawing/2014/main" id="{9C421C38-A2C8-2F43-B98A-88D2E0125E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6633" y="2934355"/>
            <a:ext cx="1694057" cy="523220"/>
          </a:xfrm>
          <a:prstGeom prst="rect">
            <a:avLst/>
          </a:prstGeom>
          <a:noFill/>
          <a:effectLst/>
        </p:spPr>
        <p:txBody>
          <a:bodyPr vert="horz" wrap="square" lIns="45720" tIns="45720" rIns="45720" bIns="4572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US" sz="1600" b="1" dirty="0">
                <a:solidFill>
                  <a:schemeClr val="accent1"/>
                </a:solidFill>
                <a:latin typeface="+mn-lt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US"/>
              <a:t>Insert Header Title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DCC261B0-0A42-38FB-A804-83EDC58874B5}"/>
              </a:ext>
            </a:extLst>
          </p:cNvPr>
          <p:cNvCxnSpPr>
            <a:cxnSpLocks/>
          </p:cNvCxnSpPr>
          <p:nvPr userDrawn="1"/>
        </p:nvCxnSpPr>
        <p:spPr>
          <a:xfrm>
            <a:off x="1160780" y="3647812"/>
            <a:ext cx="36576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 Placeholder 61">
            <a:extLst>
              <a:ext uri="{FF2B5EF4-FFF2-40B4-BE49-F238E27FC236}">
                <a16:creationId xmlns:a16="http://schemas.microsoft.com/office/drawing/2014/main" id="{E4DCFA52-1E7F-A9BC-1D93-E05A7D36E3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74181" y="3838051"/>
            <a:ext cx="1694057" cy="1642311"/>
          </a:xfrm>
        </p:spPr>
        <p:txBody>
          <a:bodyPr lIns="45720" tIns="45720" rIns="45720" bIns="4572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285744" indent="0">
              <a:buClr>
                <a:schemeClr val="tx1"/>
              </a:buClr>
              <a:buNone/>
              <a:defRPr sz="1100">
                <a:solidFill>
                  <a:schemeClr val="tx2"/>
                </a:solidFill>
              </a:defRPr>
            </a:lvl2pPr>
            <a:lvl3pPr marL="571486" indent="0">
              <a:buNone/>
              <a:defRPr sz="1051">
                <a:solidFill>
                  <a:schemeClr val="tx2"/>
                </a:solidFill>
              </a:defRPr>
            </a:lvl3pPr>
            <a:lvl4pPr marL="914377" indent="0">
              <a:buNone/>
              <a:defRPr sz="1000">
                <a:solidFill>
                  <a:schemeClr val="tx2"/>
                </a:solidFill>
              </a:defRPr>
            </a:lvl4pPr>
            <a:lvl5pPr marL="1200121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48" name="Text Placeholder 56">
            <a:extLst>
              <a:ext uri="{FF2B5EF4-FFF2-40B4-BE49-F238E27FC236}">
                <a16:creationId xmlns:a16="http://schemas.microsoft.com/office/drawing/2014/main" id="{E2B542DE-EBC7-46DE-669F-73B6D34A2E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74181" y="2934355"/>
            <a:ext cx="1694057" cy="523220"/>
          </a:xfrm>
          <a:prstGeom prst="rect">
            <a:avLst/>
          </a:prstGeom>
          <a:noFill/>
          <a:effectLst/>
        </p:spPr>
        <p:txBody>
          <a:bodyPr vert="horz" wrap="square" lIns="45720" tIns="45720" rIns="45720" bIns="4572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US" sz="1600" b="1" dirty="0">
                <a:solidFill>
                  <a:schemeClr val="accent1"/>
                </a:solidFill>
                <a:latin typeface="+mn-lt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US"/>
              <a:t>Insert Header Title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D78E37DC-0129-1B4B-7D04-5ED124795C0D}"/>
              </a:ext>
            </a:extLst>
          </p:cNvPr>
          <p:cNvCxnSpPr>
            <a:cxnSpLocks/>
          </p:cNvCxnSpPr>
          <p:nvPr userDrawn="1"/>
        </p:nvCxnSpPr>
        <p:spPr>
          <a:xfrm>
            <a:off x="3538328" y="3647812"/>
            <a:ext cx="36576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 Placeholder 61">
            <a:extLst>
              <a:ext uri="{FF2B5EF4-FFF2-40B4-BE49-F238E27FC236}">
                <a16:creationId xmlns:a16="http://schemas.microsoft.com/office/drawing/2014/main" id="{A08F2980-CEAA-7C7D-5686-8E783B213F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51730" y="3838051"/>
            <a:ext cx="1694057" cy="1642311"/>
          </a:xfrm>
        </p:spPr>
        <p:txBody>
          <a:bodyPr lIns="45720" tIns="45720" rIns="45720" bIns="4572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285744" indent="0">
              <a:buClr>
                <a:schemeClr val="tx1"/>
              </a:buClr>
              <a:buNone/>
              <a:defRPr sz="1100">
                <a:solidFill>
                  <a:schemeClr val="tx2"/>
                </a:solidFill>
              </a:defRPr>
            </a:lvl2pPr>
            <a:lvl3pPr marL="571486" indent="0">
              <a:buNone/>
              <a:defRPr sz="1051">
                <a:solidFill>
                  <a:schemeClr val="tx2"/>
                </a:solidFill>
              </a:defRPr>
            </a:lvl3pPr>
            <a:lvl4pPr marL="914377" indent="0">
              <a:buNone/>
              <a:defRPr sz="1000">
                <a:solidFill>
                  <a:schemeClr val="tx2"/>
                </a:solidFill>
              </a:defRPr>
            </a:lvl4pPr>
            <a:lvl5pPr marL="1200121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51" name="Text Placeholder 56">
            <a:extLst>
              <a:ext uri="{FF2B5EF4-FFF2-40B4-BE49-F238E27FC236}">
                <a16:creationId xmlns:a16="http://schemas.microsoft.com/office/drawing/2014/main" id="{472E7421-40DD-94F9-4495-52F89025AD6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51730" y="2934355"/>
            <a:ext cx="1694057" cy="523220"/>
          </a:xfrm>
          <a:prstGeom prst="rect">
            <a:avLst/>
          </a:prstGeom>
          <a:noFill/>
          <a:effectLst/>
        </p:spPr>
        <p:txBody>
          <a:bodyPr vert="horz" wrap="square" lIns="45720" tIns="45720" rIns="45720" bIns="4572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US" sz="1600" b="1" dirty="0">
                <a:solidFill>
                  <a:schemeClr val="accent1"/>
                </a:solidFill>
                <a:latin typeface="+mn-lt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US"/>
              <a:t>Insert Header Title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95677A65-C795-2CB3-5EA5-7B5D7307D9F4}"/>
              </a:ext>
            </a:extLst>
          </p:cNvPr>
          <p:cNvCxnSpPr>
            <a:cxnSpLocks/>
          </p:cNvCxnSpPr>
          <p:nvPr userDrawn="1"/>
        </p:nvCxnSpPr>
        <p:spPr>
          <a:xfrm>
            <a:off x="5915877" y="3647812"/>
            <a:ext cx="36576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 Placeholder 61">
            <a:extLst>
              <a:ext uri="{FF2B5EF4-FFF2-40B4-BE49-F238E27FC236}">
                <a16:creationId xmlns:a16="http://schemas.microsoft.com/office/drawing/2014/main" id="{B7852150-F734-6148-A2B2-FA369E4DCA1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29277" y="3838051"/>
            <a:ext cx="1694057" cy="1642311"/>
          </a:xfrm>
        </p:spPr>
        <p:txBody>
          <a:bodyPr lIns="45720" tIns="45720" rIns="45720" bIns="4572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285744" indent="0">
              <a:buClr>
                <a:schemeClr val="tx1"/>
              </a:buClr>
              <a:buNone/>
              <a:defRPr sz="1100">
                <a:solidFill>
                  <a:schemeClr val="tx2"/>
                </a:solidFill>
              </a:defRPr>
            </a:lvl2pPr>
            <a:lvl3pPr marL="571486" indent="0">
              <a:buNone/>
              <a:defRPr sz="1051">
                <a:solidFill>
                  <a:schemeClr val="tx2"/>
                </a:solidFill>
              </a:defRPr>
            </a:lvl3pPr>
            <a:lvl4pPr marL="914377" indent="0">
              <a:buNone/>
              <a:defRPr sz="1000">
                <a:solidFill>
                  <a:schemeClr val="tx2"/>
                </a:solidFill>
              </a:defRPr>
            </a:lvl4pPr>
            <a:lvl5pPr marL="1200121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54" name="Text Placeholder 56">
            <a:extLst>
              <a:ext uri="{FF2B5EF4-FFF2-40B4-BE49-F238E27FC236}">
                <a16:creationId xmlns:a16="http://schemas.microsoft.com/office/drawing/2014/main" id="{B6BD51DC-30FF-AA4A-3872-52187FA04A5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29277" y="2934355"/>
            <a:ext cx="1694057" cy="523220"/>
          </a:xfrm>
          <a:prstGeom prst="rect">
            <a:avLst/>
          </a:prstGeom>
          <a:noFill/>
          <a:effectLst/>
        </p:spPr>
        <p:txBody>
          <a:bodyPr vert="horz" wrap="square" lIns="45720" tIns="45720" rIns="45720" bIns="4572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US" sz="1600" b="1" dirty="0">
                <a:solidFill>
                  <a:schemeClr val="accent1"/>
                </a:solidFill>
                <a:latin typeface="+mn-lt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US"/>
              <a:t>Insert Header Title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4DCBB686-D9FB-D59D-587B-B0AFA50DEE1B}"/>
              </a:ext>
            </a:extLst>
          </p:cNvPr>
          <p:cNvCxnSpPr>
            <a:cxnSpLocks/>
          </p:cNvCxnSpPr>
          <p:nvPr userDrawn="1"/>
        </p:nvCxnSpPr>
        <p:spPr>
          <a:xfrm>
            <a:off x="8293423" y="3647812"/>
            <a:ext cx="36576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 Placeholder 61">
            <a:extLst>
              <a:ext uri="{FF2B5EF4-FFF2-40B4-BE49-F238E27FC236}">
                <a16:creationId xmlns:a16="http://schemas.microsoft.com/office/drawing/2014/main" id="{55B375AC-2323-490E-6857-6FF20E7967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006826" y="3838051"/>
            <a:ext cx="1694057" cy="1642311"/>
          </a:xfrm>
        </p:spPr>
        <p:txBody>
          <a:bodyPr lIns="45720" tIns="45720" rIns="45720" bIns="4572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285744" indent="0">
              <a:buClr>
                <a:schemeClr val="tx1"/>
              </a:buClr>
              <a:buNone/>
              <a:defRPr sz="1100">
                <a:solidFill>
                  <a:schemeClr val="tx2"/>
                </a:solidFill>
              </a:defRPr>
            </a:lvl2pPr>
            <a:lvl3pPr marL="571486" indent="0">
              <a:buNone/>
              <a:defRPr sz="1051">
                <a:solidFill>
                  <a:schemeClr val="tx2"/>
                </a:solidFill>
              </a:defRPr>
            </a:lvl3pPr>
            <a:lvl4pPr marL="914377" indent="0">
              <a:buNone/>
              <a:defRPr sz="1000">
                <a:solidFill>
                  <a:schemeClr val="tx2"/>
                </a:solidFill>
              </a:defRPr>
            </a:lvl4pPr>
            <a:lvl5pPr marL="1200121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57" name="Text Placeholder 56">
            <a:extLst>
              <a:ext uri="{FF2B5EF4-FFF2-40B4-BE49-F238E27FC236}">
                <a16:creationId xmlns:a16="http://schemas.microsoft.com/office/drawing/2014/main" id="{9558CC2D-FC47-E1E4-DF1C-8BDE4B1B75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6826" y="2934355"/>
            <a:ext cx="1694057" cy="523220"/>
          </a:xfrm>
          <a:prstGeom prst="rect">
            <a:avLst/>
          </a:prstGeom>
          <a:noFill/>
          <a:effectLst/>
        </p:spPr>
        <p:txBody>
          <a:bodyPr vert="horz" wrap="square" lIns="45720" tIns="45720" rIns="45720" bIns="4572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US" sz="1600" b="1" dirty="0">
                <a:solidFill>
                  <a:schemeClr val="accent1"/>
                </a:solidFill>
                <a:latin typeface="+mn-lt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US"/>
              <a:t>Insert Header Title</a:t>
            </a: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4E15D5B5-4784-96EB-9FFB-E8A3EDED40FD}"/>
              </a:ext>
            </a:extLst>
          </p:cNvPr>
          <p:cNvCxnSpPr>
            <a:cxnSpLocks/>
          </p:cNvCxnSpPr>
          <p:nvPr userDrawn="1"/>
        </p:nvCxnSpPr>
        <p:spPr>
          <a:xfrm>
            <a:off x="10670973" y="3647812"/>
            <a:ext cx="36576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03C013E9-C257-8D76-DFE6-CA68E1DDE5E1}"/>
              </a:ext>
            </a:extLst>
          </p:cNvPr>
          <p:cNvSpPr txBox="1">
            <a:spLocks/>
          </p:cNvSpPr>
          <p:nvPr userDrawn="1"/>
        </p:nvSpPr>
        <p:spPr>
          <a:xfrm>
            <a:off x="891858" y="1602045"/>
            <a:ext cx="903607" cy="903604"/>
          </a:xfrm>
          <a:custGeom>
            <a:avLst/>
            <a:gdLst>
              <a:gd name="connsiteX0" fmla="*/ 87805 w 831096"/>
              <a:gd name="connsiteY0" fmla="*/ 0 h 831094"/>
              <a:gd name="connsiteX1" fmla="*/ 743291 w 831096"/>
              <a:gd name="connsiteY1" fmla="*/ 0 h 831094"/>
              <a:gd name="connsiteX2" fmla="*/ 831096 w 831096"/>
              <a:gd name="connsiteY2" fmla="*/ 87805 h 831094"/>
              <a:gd name="connsiteX3" fmla="*/ 831096 w 831096"/>
              <a:gd name="connsiteY3" fmla="*/ 436181 h 831094"/>
              <a:gd name="connsiteX4" fmla="*/ 831096 w 831096"/>
              <a:gd name="connsiteY4" fmla="*/ 743290 h 831094"/>
              <a:gd name="connsiteX5" fmla="*/ 831096 w 831096"/>
              <a:gd name="connsiteY5" fmla="*/ 831094 h 831094"/>
              <a:gd name="connsiteX6" fmla="*/ 743291 w 831096"/>
              <a:gd name="connsiteY6" fmla="*/ 831094 h 831094"/>
              <a:gd name="connsiteX7" fmla="*/ 442748 w 831096"/>
              <a:gd name="connsiteY7" fmla="*/ 831094 h 831094"/>
              <a:gd name="connsiteX8" fmla="*/ 87805 w 831096"/>
              <a:gd name="connsiteY8" fmla="*/ 831094 h 831094"/>
              <a:gd name="connsiteX9" fmla="*/ 0 w 831096"/>
              <a:gd name="connsiteY9" fmla="*/ 743290 h 831094"/>
              <a:gd name="connsiteX10" fmla="*/ 0 w 831096"/>
              <a:gd name="connsiteY10" fmla="*/ 87805 h 831094"/>
              <a:gd name="connsiteX11" fmla="*/ 87805 w 831096"/>
              <a:gd name="connsiteY11" fmla="*/ 0 h 83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1096" h="831094">
                <a:moveTo>
                  <a:pt x="87805" y="0"/>
                </a:moveTo>
                <a:lnTo>
                  <a:pt x="743291" y="0"/>
                </a:lnTo>
                <a:cubicBezTo>
                  <a:pt x="791785" y="0"/>
                  <a:pt x="831096" y="39311"/>
                  <a:pt x="831096" y="87805"/>
                </a:cubicBezTo>
                <a:lnTo>
                  <a:pt x="831096" y="436181"/>
                </a:lnTo>
                <a:lnTo>
                  <a:pt x="831096" y="743290"/>
                </a:lnTo>
                <a:lnTo>
                  <a:pt x="831096" y="831094"/>
                </a:lnTo>
                <a:lnTo>
                  <a:pt x="743291" y="831094"/>
                </a:lnTo>
                <a:lnTo>
                  <a:pt x="442748" y="831094"/>
                </a:lnTo>
                <a:lnTo>
                  <a:pt x="87805" y="831094"/>
                </a:lnTo>
                <a:cubicBezTo>
                  <a:pt x="39311" y="831094"/>
                  <a:pt x="0" y="791783"/>
                  <a:pt x="0" y="743290"/>
                </a:cubicBezTo>
                <a:lnTo>
                  <a:pt x="0" y="87805"/>
                </a:lnTo>
                <a:cubicBezTo>
                  <a:pt x="0" y="39311"/>
                  <a:pt x="39311" y="0"/>
                  <a:pt x="87805" y="0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1">
                <a:alpha val="99000"/>
              </a:schemeClr>
            </a:solidFill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-17145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58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/>
          </a:p>
        </p:txBody>
      </p:sp>
      <p:sp>
        <p:nvSpPr>
          <p:cNvPr id="164" name="Picture Placeholder 225">
            <a:extLst>
              <a:ext uri="{FF2B5EF4-FFF2-40B4-BE49-F238E27FC236}">
                <a16:creationId xmlns:a16="http://schemas.microsoft.com/office/drawing/2014/main" id="{C21369C3-2536-3778-5D78-2D78EEDA991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80512" y="1790701"/>
            <a:ext cx="526296" cy="52629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12185FC-C617-ED6F-236E-B6528F39FB1F}"/>
              </a:ext>
            </a:extLst>
          </p:cNvPr>
          <p:cNvSpPr txBox="1">
            <a:spLocks/>
          </p:cNvSpPr>
          <p:nvPr userDrawn="1"/>
        </p:nvSpPr>
        <p:spPr>
          <a:xfrm>
            <a:off x="3269406" y="1602045"/>
            <a:ext cx="903607" cy="903604"/>
          </a:xfrm>
          <a:custGeom>
            <a:avLst/>
            <a:gdLst>
              <a:gd name="connsiteX0" fmla="*/ 87805 w 831096"/>
              <a:gd name="connsiteY0" fmla="*/ 0 h 831094"/>
              <a:gd name="connsiteX1" fmla="*/ 743291 w 831096"/>
              <a:gd name="connsiteY1" fmla="*/ 0 h 831094"/>
              <a:gd name="connsiteX2" fmla="*/ 831096 w 831096"/>
              <a:gd name="connsiteY2" fmla="*/ 87805 h 831094"/>
              <a:gd name="connsiteX3" fmla="*/ 831096 w 831096"/>
              <a:gd name="connsiteY3" fmla="*/ 436181 h 831094"/>
              <a:gd name="connsiteX4" fmla="*/ 831096 w 831096"/>
              <a:gd name="connsiteY4" fmla="*/ 743290 h 831094"/>
              <a:gd name="connsiteX5" fmla="*/ 831096 w 831096"/>
              <a:gd name="connsiteY5" fmla="*/ 831094 h 831094"/>
              <a:gd name="connsiteX6" fmla="*/ 743291 w 831096"/>
              <a:gd name="connsiteY6" fmla="*/ 831094 h 831094"/>
              <a:gd name="connsiteX7" fmla="*/ 442748 w 831096"/>
              <a:gd name="connsiteY7" fmla="*/ 831094 h 831094"/>
              <a:gd name="connsiteX8" fmla="*/ 87805 w 831096"/>
              <a:gd name="connsiteY8" fmla="*/ 831094 h 831094"/>
              <a:gd name="connsiteX9" fmla="*/ 0 w 831096"/>
              <a:gd name="connsiteY9" fmla="*/ 743290 h 831094"/>
              <a:gd name="connsiteX10" fmla="*/ 0 w 831096"/>
              <a:gd name="connsiteY10" fmla="*/ 87805 h 831094"/>
              <a:gd name="connsiteX11" fmla="*/ 87805 w 831096"/>
              <a:gd name="connsiteY11" fmla="*/ 0 h 83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1096" h="831094">
                <a:moveTo>
                  <a:pt x="87805" y="0"/>
                </a:moveTo>
                <a:lnTo>
                  <a:pt x="743291" y="0"/>
                </a:lnTo>
                <a:cubicBezTo>
                  <a:pt x="791785" y="0"/>
                  <a:pt x="831096" y="39311"/>
                  <a:pt x="831096" y="87805"/>
                </a:cubicBezTo>
                <a:lnTo>
                  <a:pt x="831096" y="436181"/>
                </a:lnTo>
                <a:lnTo>
                  <a:pt x="831096" y="743290"/>
                </a:lnTo>
                <a:lnTo>
                  <a:pt x="831096" y="831094"/>
                </a:lnTo>
                <a:lnTo>
                  <a:pt x="743291" y="831094"/>
                </a:lnTo>
                <a:lnTo>
                  <a:pt x="442748" y="831094"/>
                </a:lnTo>
                <a:lnTo>
                  <a:pt x="87805" y="831094"/>
                </a:lnTo>
                <a:cubicBezTo>
                  <a:pt x="39311" y="831094"/>
                  <a:pt x="0" y="791783"/>
                  <a:pt x="0" y="743290"/>
                </a:cubicBezTo>
                <a:lnTo>
                  <a:pt x="0" y="87805"/>
                </a:lnTo>
                <a:cubicBezTo>
                  <a:pt x="0" y="39311"/>
                  <a:pt x="39311" y="0"/>
                  <a:pt x="87805" y="0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1">
                <a:alpha val="99000"/>
              </a:schemeClr>
            </a:solidFill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-17145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58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/>
          </a:p>
        </p:txBody>
      </p:sp>
      <p:sp>
        <p:nvSpPr>
          <p:cNvPr id="167" name="Picture Placeholder 225">
            <a:extLst>
              <a:ext uri="{FF2B5EF4-FFF2-40B4-BE49-F238E27FC236}">
                <a16:creationId xmlns:a16="http://schemas.microsoft.com/office/drawing/2014/main" id="{FCB78BC5-2B81-87EB-58EB-386FE53BB7E2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458060" y="1790701"/>
            <a:ext cx="526296" cy="52629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67640E26-5CB9-9E58-34DE-B95C30688917}"/>
              </a:ext>
            </a:extLst>
          </p:cNvPr>
          <p:cNvSpPr txBox="1">
            <a:spLocks/>
          </p:cNvSpPr>
          <p:nvPr userDrawn="1"/>
        </p:nvSpPr>
        <p:spPr>
          <a:xfrm>
            <a:off x="5646954" y="1602045"/>
            <a:ext cx="903607" cy="903604"/>
          </a:xfrm>
          <a:custGeom>
            <a:avLst/>
            <a:gdLst>
              <a:gd name="connsiteX0" fmla="*/ 87805 w 831096"/>
              <a:gd name="connsiteY0" fmla="*/ 0 h 831094"/>
              <a:gd name="connsiteX1" fmla="*/ 743291 w 831096"/>
              <a:gd name="connsiteY1" fmla="*/ 0 h 831094"/>
              <a:gd name="connsiteX2" fmla="*/ 831096 w 831096"/>
              <a:gd name="connsiteY2" fmla="*/ 87805 h 831094"/>
              <a:gd name="connsiteX3" fmla="*/ 831096 w 831096"/>
              <a:gd name="connsiteY3" fmla="*/ 436181 h 831094"/>
              <a:gd name="connsiteX4" fmla="*/ 831096 w 831096"/>
              <a:gd name="connsiteY4" fmla="*/ 743290 h 831094"/>
              <a:gd name="connsiteX5" fmla="*/ 831096 w 831096"/>
              <a:gd name="connsiteY5" fmla="*/ 831094 h 831094"/>
              <a:gd name="connsiteX6" fmla="*/ 743291 w 831096"/>
              <a:gd name="connsiteY6" fmla="*/ 831094 h 831094"/>
              <a:gd name="connsiteX7" fmla="*/ 442748 w 831096"/>
              <a:gd name="connsiteY7" fmla="*/ 831094 h 831094"/>
              <a:gd name="connsiteX8" fmla="*/ 87805 w 831096"/>
              <a:gd name="connsiteY8" fmla="*/ 831094 h 831094"/>
              <a:gd name="connsiteX9" fmla="*/ 0 w 831096"/>
              <a:gd name="connsiteY9" fmla="*/ 743290 h 831094"/>
              <a:gd name="connsiteX10" fmla="*/ 0 w 831096"/>
              <a:gd name="connsiteY10" fmla="*/ 87805 h 831094"/>
              <a:gd name="connsiteX11" fmla="*/ 87805 w 831096"/>
              <a:gd name="connsiteY11" fmla="*/ 0 h 83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1096" h="831094">
                <a:moveTo>
                  <a:pt x="87805" y="0"/>
                </a:moveTo>
                <a:lnTo>
                  <a:pt x="743291" y="0"/>
                </a:lnTo>
                <a:cubicBezTo>
                  <a:pt x="791785" y="0"/>
                  <a:pt x="831096" y="39311"/>
                  <a:pt x="831096" y="87805"/>
                </a:cubicBezTo>
                <a:lnTo>
                  <a:pt x="831096" y="436181"/>
                </a:lnTo>
                <a:lnTo>
                  <a:pt x="831096" y="743290"/>
                </a:lnTo>
                <a:lnTo>
                  <a:pt x="831096" y="831094"/>
                </a:lnTo>
                <a:lnTo>
                  <a:pt x="743291" y="831094"/>
                </a:lnTo>
                <a:lnTo>
                  <a:pt x="442748" y="831094"/>
                </a:lnTo>
                <a:lnTo>
                  <a:pt x="87805" y="831094"/>
                </a:lnTo>
                <a:cubicBezTo>
                  <a:pt x="39311" y="831094"/>
                  <a:pt x="0" y="791783"/>
                  <a:pt x="0" y="743290"/>
                </a:cubicBezTo>
                <a:lnTo>
                  <a:pt x="0" y="87805"/>
                </a:lnTo>
                <a:cubicBezTo>
                  <a:pt x="0" y="39311"/>
                  <a:pt x="39311" y="0"/>
                  <a:pt x="87805" y="0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1">
                <a:alpha val="99000"/>
              </a:schemeClr>
            </a:solidFill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-17145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58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/>
          </a:p>
        </p:txBody>
      </p:sp>
      <p:sp>
        <p:nvSpPr>
          <p:cNvPr id="169" name="Picture Placeholder 225">
            <a:extLst>
              <a:ext uri="{FF2B5EF4-FFF2-40B4-BE49-F238E27FC236}">
                <a16:creationId xmlns:a16="http://schemas.microsoft.com/office/drawing/2014/main" id="{C228956A-A9CD-FC06-046D-3F29BB9783E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835609" y="1790701"/>
            <a:ext cx="526296" cy="52629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842C1DAE-06CB-E837-1DB1-846254FCC561}"/>
              </a:ext>
            </a:extLst>
          </p:cNvPr>
          <p:cNvSpPr txBox="1">
            <a:spLocks/>
          </p:cNvSpPr>
          <p:nvPr userDrawn="1"/>
        </p:nvSpPr>
        <p:spPr>
          <a:xfrm>
            <a:off x="8024502" y="1602045"/>
            <a:ext cx="903607" cy="903604"/>
          </a:xfrm>
          <a:custGeom>
            <a:avLst/>
            <a:gdLst>
              <a:gd name="connsiteX0" fmla="*/ 87805 w 831096"/>
              <a:gd name="connsiteY0" fmla="*/ 0 h 831094"/>
              <a:gd name="connsiteX1" fmla="*/ 743291 w 831096"/>
              <a:gd name="connsiteY1" fmla="*/ 0 h 831094"/>
              <a:gd name="connsiteX2" fmla="*/ 831096 w 831096"/>
              <a:gd name="connsiteY2" fmla="*/ 87805 h 831094"/>
              <a:gd name="connsiteX3" fmla="*/ 831096 w 831096"/>
              <a:gd name="connsiteY3" fmla="*/ 436181 h 831094"/>
              <a:gd name="connsiteX4" fmla="*/ 831096 w 831096"/>
              <a:gd name="connsiteY4" fmla="*/ 743290 h 831094"/>
              <a:gd name="connsiteX5" fmla="*/ 831096 w 831096"/>
              <a:gd name="connsiteY5" fmla="*/ 831094 h 831094"/>
              <a:gd name="connsiteX6" fmla="*/ 743291 w 831096"/>
              <a:gd name="connsiteY6" fmla="*/ 831094 h 831094"/>
              <a:gd name="connsiteX7" fmla="*/ 442748 w 831096"/>
              <a:gd name="connsiteY7" fmla="*/ 831094 h 831094"/>
              <a:gd name="connsiteX8" fmla="*/ 87805 w 831096"/>
              <a:gd name="connsiteY8" fmla="*/ 831094 h 831094"/>
              <a:gd name="connsiteX9" fmla="*/ 0 w 831096"/>
              <a:gd name="connsiteY9" fmla="*/ 743290 h 831094"/>
              <a:gd name="connsiteX10" fmla="*/ 0 w 831096"/>
              <a:gd name="connsiteY10" fmla="*/ 87805 h 831094"/>
              <a:gd name="connsiteX11" fmla="*/ 87805 w 831096"/>
              <a:gd name="connsiteY11" fmla="*/ 0 h 83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1096" h="831094">
                <a:moveTo>
                  <a:pt x="87805" y="0"/>
                </a:moveTo>
                <a:lnTo>
                  <a:pt x="743291" y="0"/>
                </a:lnTo>
                <a:cubicBezTo>
                  <a:pt x="791785" y="0"/>
                  <a:pt x="831096" y="39311"/>
                  <a:pt x="831096" y="87805"/>
                </a:cubicBezTo>
                <a:lnTo>
                  <a:pt x="831096" y="436181"/>
                </a:lnTo>
                <a:lnTo>
                  <a:pt x="831096" y="743290"/>
                </a:lnTo>
                <a:lnTo>
                  <a:pt x="831096" y="831094"/>
                </a:lnTo>
                <a:lnTo>
                  <a:pt x="743291" y="831094"/>
                </a:lnTo>
                <a:lnTo>
                  <a:pt x="442748" y="831094"/>
                </a:lnTo>
                <a:lnTo>
                  <a:pt x="87805" y="831094"/>
                </a:lnTo>
                <a:cubicBezTo>
                  <a:pt x="39311" y="831094"/>
                  <a:pt x="0" y="791783"/>
                  <a:pt x="0" y="743290"/>
                </a:cubicBezTo>
                <a:lnTo>
                  <a:pt x="0" y="87805"/>
                </a:lnTo>
                <a:cubicBezTo>
                  <a:pt x="0" y="39311"/>
                  <a:pt x="39311" y="0"/>
                  <a:pt x="87805" y="0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1">
                <a:alpha val="99000"/>
              </a:schemeClr>
            </a:solidFill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-17145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58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/>
          </a:p>
        </p:txBody>
      </p:sp>
      <p:sp>
        <p:nvSpPr>
          <p:cNvPr id="171" name="Picture Placeholder 225">
            <a:extLst>
              <a:ext uri="{FF2B5EF4-FFF2-40B4-BE49-F238E27FC236}">
                <a16:creationId xmlns:a16="http://schemas.microsoft.com/office/drawing/2014/main" id="{B0F2739B-4383-147B-0DDA-C89C854A3FC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213155" y="1790701"/>
            <a:ext cx="526296" cy="52629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5D0CE2A-D8DD-1433-17EB-B068AEA1F6DA}"/>
              </a:ext>
            </a:extLst>
          </p:cNvPr>
          <p:cNvSpPr txBox="1">
            <a:spLocks/>
          </p:cNvSpPr>
          <p:nvPr userDrawn="1"/>
        </p:nvSpPr>
        <p:spPr>
          <a:xfrm>
            <a:off x="10402050" y="1602045"/>
            <a:ext cx="903607" cy="903604"/>
          </a:xfrm>
          <a:custGeom>
            <a:avLst/>
            <a:gdLst>
              <a:gd name="connsiteX0" fmla="*/ 87805 w 831096"/>
              <a:gd name="connsiteY0" fmla="*/ 0 h 831094"/>
              <a:gd name="connsiteX1" fmla="*/ 743291 w 831096"/>
              <a:gd name="connsiteY1" fmla="*/ 0 h 831094"/>
              <a:gd name="connsiteX2" fmla="*/ 831096 w 831096"/>
              <a:gd name="connsiteY2" fmla="*/ 87805 h 831094"/>
              <a:gd name="connsiteX3" fmla="*/ 831096 w 831096"/>
              <a:gd name="connsiteY3" fmla="*/ 436181 h 831094"/>
              <a:gd name="connsiteX4" fmla="*/ 831096 w 831096"/>
              <a:gd name="connsiteY4" fmla="*/ 743290 h 831094"/>
              <a:gd name="connsiteX5" fmla="*/ 831096 w 831096"/>
              <a:gd name="connsiteY5" fmla="*/ 831094 h 831094"/>
              <a:gd name="connsiteX6" fmla="*/ 743291 w 831096"/>
              <a:gd name="connsiteY6" fmla="*/ 831094 h 831094"/>
              <a:gd name="connsiteX7" fmla="*/ 442748 w 831096"/>
              <a:gd name="connsiteY7" fmla="*/ 831094 h 831094"/>
              <a:gd name="connsiteX8" fmla="*/ 87805 w 831096"/>
              <a:gd name="connsiteY8" fmla="*/ 831094 h 831094"/>
              <a:gd name="connsiteX9" fmla="*/ 0 w 831096"/>
              <a:gd name="connsiteY9" fmla="*/ 743290 h 831094"/>
              <a:gd name="connsiteX10" fmla="*/ 0 w 831096"/>
              <a:gd name="connsiteY10" fmla="*/ 87805 h 831094"/>
              <a:gd name="connsiteX11" fmla="*/ 87805 w 831096"/>
              <a:gd name="connsiteY11" fmla="*/ 0 h 83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1096" h="831094">
                <a:moveTo>
                  <a:pt x="87805" y="0"/>
                </a:moveTo>
                <a:lnTo>
                  <a:pt x="743291" y="0"/>
                </a:lnTo>
                <a:cubicBezTo>
                  <a:pt x="791785" y="0"/>
                  <a:pt x="831096" y="39311"/>
                  <a:pt x="831096" y="87805"/>
                </a:cubicBezTo>
                <a:lnTo>
                  <a:pt x="831096" y="436181"/>
                </a:lnTo>
                <a:lnTo>
                  <a:pt x="831096" y="743290"/>
                </a:lnTo>
                <a:lnTo>
                  <a:pt x="831096" y="831094"/>
                </a:lnTo>
                <a:lnTo>
                  <a:pt x="743291" y="831094"/>
                </a:lnTo>
                <a:lnTo>
                  <a:pt x="442748" y="831094"/>
                </a:lnTo>
                <a:lnTo>
                  <a:pt x="87805" y="831094"/>
                </a:lnTo>
                <a:cubicBezTo>
                  <a:pt x="39311" y="831094"/>
                  <a:pt x="0" y="791783"/>
                  <a:pt x="0" y="743290"/>
                </a:cubicBezTo>
                <a:lnTo>
                  <a:pt x="0" y="87805"/>
                </a:lnTo>
                <a:cubicBezTo>
                  <a:pt x="0" y="39311"/>
                  <a:pt x="39311" y="0"/>
                  <a:pt x="87805" y="0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1">
                <a:alpha val="99000"/>
              </a:schemeClr>
            </a:solidFill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-17145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58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/>
          </a:p>
        </p:txBody>
      </p:sp>
      <p:sp>
        <p:nvSpPr>
          <p:cNvPr id="173" name="Picture Placeholder 225">
            <a:extLst>
              <a:ext uri="{FF2B5EF4-FFF2-40B4-BE49-F238E27FC236}">
                <a16:creationId xmlns:a16="http://schemas.microsoft.com/office/drawing/2014/main" id="{85B5BE0D-A05A-27BB-8FBF-C29A9DCD45B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590705" y="1790701"/>
            <a:ext cx="526296" cy="52629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53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0" pos="2525">
          <p15:clr>
            <a:srgbClr val="FDE53C"/>
          </p15:clr>
        </p15:guide>
        <p15:guide id="11" pos="2664">
          <p15:clr>
            <a:srgbClr val="FDE53C"/>
          </p15:clr>
        </p15:guide>
        <p15:guide id="18" pos="5010">
          <p15:clr>
            <a:srgbClr val="FDE53C"/>
          </p15:clr>
        </p15:guide>
        <p15:guide id="19" pos="5154">
          <p15:clr>
            <a:srgbClr val="FDE53C"/>
          </p15:clr>
        </p15:guide>
        <p15:guide id="22" orient="horz" pos="2304">
          <p15:clr>
            <a:srgbClr val="A4A3A4"/>
          </p15:clr>
        </p15:guide>
        <p15:guide id="23" orient="horz" pos="2232">
          <p15:clr>
            <a:srgbClr val="A4A3A4"/>
          </p15:clr>
        </p15:guide>
        <p15:guide id="24" orient="horz" pos="2376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6BA9A801-B499-B228-1486-2DF1763E64F3}"/>
              </a:ext>
            </a:extLst>
          </p:cNvPr>
          <p:cNvSpPr txBox="1">
            <a:spLocks/>
          </p:cNvSpPr>
          <p:nvPr userDrawn="1"/>
        </p:nvSpPr>
        <p:spPr>
          <a:xfrm>
            <a:off x="233677" y="2358867"/>
            <a:ext cx="756923" cy="75692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alpha val="99000"/>
              </a:schemeClr>
            </a:solidFill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-17145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58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43B23C0A-8C44-2B3D-FDE6-6EE48C9CEFB1}"/>
              </a:ext>
            </a:extLst>
          </p:cNvPr>
          <p:cNvSpPr/>
          <p:nvPr userDrawn="1"/>
        </p:nvSpPr>
        <p:spPr>
          <a:xfrm>
            <a:off x="292100" y="1219201"/>
            <a:ext cx="8204203" cy="963315"/>
          </a:xfrm>
          <a:custGeom>
            <a:avLst/>
            <a:gdLst>
              <a:gd name="connsiteX0" fmla="*/ 173570 w 8204203"/>
              <a:gd name="connsiteY0" fmla="*/ 0 h 1041400"/>
              <a:gd name="connsiteX1" fmla="*/ 8030633 w 8204203"/>
              <a:gd name="connsiteY1" fmla="*/ 0 h 1041400"/>
              <a:gd name="connsiteX2" fmla="*/ 8204203 w 8204203"/>
              <a:gd name="connsiteY2" fmla="*/ 173570 h 1041400"/>
              <a:gd name="connsiteX3" fmla="*/ 8204203 w 8204203"/>
              <a:gd name="connsiteY3" fmla="*/ 867830 h 1041400"/>
              <a:gd name="connsiteX4" fmla="*/ 8030633 w 8204203"/>
              <a:gd name="connsiteY4" fmla="*/ 1041400 h 1041400"/>
              <a:gd name="connsiteX5" fmla="*/ 448586 w 8204203"/>
              <a:gd name="connsiteY5" fmla="*/ 1041400 h 1041400"/>
              <a:gd name="connsiteX6" fmla="*/ 173570 w 8204203"/>
              <a:gd name="connsiteY6" fmla="*/ 1041400 h 1041400"/>
              <a:gd name="connsiteX7" fmla="*/ 0 w 8204203"/>
              <a:gd name="connsiteY7" fmla="*/ 1041400 h 1041400"/>
              <a:gd name="connsiteX8" fmla="*/ 0 w 8204203"/>
              <a:gd name="connsiteY8" fmla="*/ 867830 h 1041400"/>
              <a:gd name="connsiteX9" fmla="*/ 0 w 8204203"/>
              <a:gd name="connsiteY9" fmla="*/ 592814 h 1041400"/>
              <a:gd name="connsiteX10" fmla="*/ 0 w 8204203"/>
              <a:gd name="connsiteY10" fmla="*/ 173570 h 1041400"/>
              <a:gd name="connsiteX11" fmla="*/ 173570 w 8204203"/>
              <a:gd name="connsiteY11" fmla="*/ 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4203" h="1041400">
                <a:moveTo>
                  <a:pt x="173570" y="0"/>
                </a:moveTo>
                <a:lnTo>
                  <a:pt x="8030633" y="0"/>
                </a:lnTo>
                <a:cubicBezTo>
                  <a:pt x="8126493" y="0"/>
                  <a:pt x="8204203" y="77710"/>
                  <a:pt x="8204203" y="173570"/>
                </a:cubicBezTo>
                <a:lnTo>
                  <a:pt x="8204203" y="867830"/>
                </a:lnTo>
                <a:cubicBezTo>
                  <a:pt x="8204203" y="963690"/>
                  <a:pt x="8126493" y="1041400"/>
                  <a:pt x="8030633" y="1041400"/>
                </a:cubicBezTo>
                <a:lnTo>
                  <a:pt x="448586" y="1041400"/>
                </a:lnTo>
                <a:lnTo>
                  <a:pt x="173570" y="1041400"/>
                </a:lnTo>
                <a:lnTo>
                  <a:pt x="0" y="1041400"/>
                </a:lnTo>
                <a:lnTo>
                  <a:pt x="0" y="867830"/>
                </a:lnTo>
                <a:lnTo>
                  <a:pt x="0" y="592814"/>
                </a:lnTo>
                <a:lnTo>
                  <a:pt x="0" y="173570"/>
                </a:lnTo>
                <a:cubicBezTo>
                  <a:pt x="0" y="77710"/>
                  <a:pt x="77710" y="0"/>
                  <a:pt x="17357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400" err="1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B0F3D384-1BB3-06AC-51A5-1D5BC186D23A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7345680" y="0"/>
            <a:ext cx="4846320" cy="6858000"/>
          </a:xfrm>
          <a:solidFill>
            <a:schemeClr val="bg2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334999CC-B0E8-932E-3334-1667B3798F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E04DF46-C0DC-4ADC-9A6F-918CC4703A4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Source Placeholder">
            <a:extLst>
              <a:ext uri="{FF2B5EF4-FFF2-40B4-BE49-F238E27FC236}">
                <a16:creationId xmlns:a16="http://schemas.microsoft.com/office/drawing/2014/main" id="{C3339F06-F87A-3EB3-4646-D4F9A9AC27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body" sz="quarter" idx="16" hasCustomPrompt="1"/>
          </p:nvPr>
        </p:nvSpPr>
        <p:spPr>
          <a:xfrm>
            <a:off x="292100" y="6108702"/>
            <a:ext cx="6604000" cy="194127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lang="en-GB" sz="800" dirty="0">
                <a:solidFill>
                  <a:srgbClr val="8C8C8C"/>
                </a:solidFill>
              </a:defRPr>
            </a:lvl1pPr>
          </a:lstStyle>
          <a:p>
            <a:pPr marL="171446" lvl="0" indent="-171446">
              <a:spcBef>
                <a:spcPts val="0"/>
              </a:spcBef>
              <a:spcAft>
                <a:spcPts val="0"/>
              </a:spcAft>
            </a:pPr>
            <a:r>
              <a:rPr lang="en-US"/>
              <a:t>Sources: [Company/Brand Name], [Product, Data Source, or Study]; [Region/Market] [Channel]; [Industry Vertical, Category, or Segment]; [Included/Analyzed Fact(s)]; [Data Time Period]​c</a:t>
            </a:r>
            <a:endParaRPr lang="en-GB"/>
          </a:p>
        </p:txBody>
      </p:sp>
      <p:sp>
        <p:nvSpPr>
          <p:cNvPr id="28" name="Subtitle Placeholder">
            <a:extLst>
              <a:ext uri="{FF2B5EF4-FFF2-40B4-BE49-F238E27FC236}">
                <a16:creationId xmlns:a16="http://schemas.microsoft.com/office/drawing/2014/main" id="{8C1BA443-5E48-08B0-7F06-D0960B13407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92101" y="579495"/>
            <a:ext cx="6604001" cy="436563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buNone/>
              <a:defRPr kumimoji="0" lang="en-GB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171446" marR="0" lvl="0" indent="-171446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Insert your subtitle in Arial 16pt</a:t>
            </a:r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54DD3914-9029-5BF1-3AFD-5FCA9538DDA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92100" y="304801"/>
            <a:ext cx="6607139" cy="2655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in Arial Bold 20pt</a:t>
            </a:r>
            <a:endParaRPr lang="en-GB"/>
          </a:p>
        </p:txBody>
      </p:sp>
      <p:sp>
        <p:nvSpPr>
          <p:cNvPr id="6" name="Rectangle: Rounded Corners 5" hidden="1">
            <a:extLst>
              <a:ext uri="{FF2B5EF4-FFF2-40B4-BE49-F238E27FC236}">
                <a16:creationId xmlns:a16="http://schemas.microsoft.com/office/drawing/2014/main" id="{CE738098-4C00-2C61-E62F-DB84A3369006}"/>
              </a:ext>
            </a:extLst>
          </p:cNvPr>
          <p:cNvSpPr>
            <a:spLocks/>
          </p:cNvSpPr>
          <p:nvPr userDrawn="1"/>
        </p:nvSpPr>
        <p:spPr>
          <a:xfrm>
            <a:off x="292101" y="1219201"/>
            <a:ext cx="11607799" cy="4457700"/>
          </a:xfrm>
          <a:prstGeom prst="roundRect">
            <a:avLst>
              <a:gd name="adj" fmla="val 5221"/>
            </a:avLst>
          </a:prstGeom>
          <a:solidFill>
            <a:srgbClr val="F0F0F0"/>
          </a:solidFill>
        </p:spPr>
        <p:txBody>
          <a:bodyPr vert="horz" lIns="0" tIns="0" rIns="0" bIns="0" rtlCol="0" anchor="ctr">
            <a:noAutofit/>
          </a:bodyPr>
          <a:lstStyle/>
          <a:p>
            <a:pPr lvl="0"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sz="1600" err="1"/>
          </a:p>
        </p:txBody>
      </p:sp>
      <p:sp>
        <p:nvSpPr>
          <p:cNvPr id="18" name="Off-slide Instructions">
            <a:extLst>
              <a:ext uri="{FF2B5EF4-FFF2-40B4-BE49-F238E27FC236}">
                <a16:creationId xmlns:a16="http://schemas.microsoft.com/office/drawing/2014/main" id="{01801D59-6E10-41B6-696B-3188D5A11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338614" y="-1"/>
            <a:ext cx="2812487" cy="2373888"/>
          </a:xfrm>
          <a:prstGeom prst="bracketPair">
            <a:avLst>
              <a:gd name="adj" fmla="val 4083"/>
            </a:avLst>
          </a:prstGeom>
          <a:solidFill>
            <a:srgbClr val="FFFF00">
              <a:alpha val="80000"/>
            </a:srgbClr>
          </a:solidFill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/>
          <a:p>
            <a:pPr marL="0" indent="0" algn="l" defTabSz="914377" rtl="0" eaLnBrk="1" latinLnBrk="0" hangingPunct="1">
              <a:spcAft>
                <a:spcPts val="400"/>
              </a:spcAft>
              <a:buFont typeface="+mj-lt"/>
              <a:buNone/>
            </a:pPr>
            <a:r>
              <a:rPr lang="en-US" sz="1200" b="1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If copyright line, disclaimer, slide #, etc. are missing:</a:t>
            </a:r>
          </a:p>
          <a:p>
            <a:pPr marL="177796" lvl="0" indent="-177796">
              <a:spcAft>
                <a:spcPts val="400"/>
              </a:spcAft>
              <a:buFont typeface="+mj-lt"/>
              <a:buAutoNum type="arabicPeriod"/>
            </a:pPr>
            <a:r>
              <a:rPr lang="en-US" sz="800">
                <a:solidFill>
                  <a:srgbClr val="000000"/>
                </a:solidFill>
              </a:rPr>
              <a:t>Go to </a:t>
            </a:r>
            <a:r>
              <a:rPr lang="en-US" sz="800" b="1">
                <a:solidFill>
                  <a:srgbClr val="000000"/>
                </a:solidFill>
              </a:rPr>
              <a:t>View &gt; Slide Master</a:t>
            </a:r>
          </a:p>
          <a:p>
            <a:pPr marL="177796" lvl="0" indent="-177796">
              <a:spcAft>
                <a:spcPts val="400"/>
              </a:spcAft>
              <a:buFont typeface="+mj-lt"/>
              <a:buAutoNum type="arabicPeriod"/>
            </a:pPr>
            <a:r>
              <a:rPr lang="en-US" sz="800">
                <a:solidFill>
                  <a:srgbClr val="000000"/>
                </a:solidFill>
              </a:rPr>
              <a:t>Copy missing elements from Layout Master</a:t>
            </a:r>
          </a:p>
          <a:p>
            <a:pPr marL="177796" lvl="0" indent="-177796">
              <a:spcAft>
                <a:spcPts val="400"/>
              </a:spcAft>
              <a:buFont typeface="+mj-lt"/>
              <a:buAutoNum type="arabicPeriod"/>
            </a:pPr>
            <a:r>
              <a:rPr lang="en-US" sz="800">
                <a:solidFill>
                  <a:srgbClr val="000000"/>
                </a:solidFill>
              </a:rPr>
              <a:t>Close Master View</a:t>
            </a:r>
          </a:p>
          <a:p>
            <a:pPr marL="177796" lvl="0" indent="-177796">
              <a:spcAft>
                <a:spcPts val="400"/>
              </a:spcAft>
              <a:buFont typeface="+mj-lt"/>
              <a:buAutoNum type="arabicPeriod"/>
            </a:pPr>
            <a:r>
              <a:rPr lang="en-US" sz="800">
                <a:solidFill>
                  <a:srgbClr val="000000"/>
                </a:solidFill>
              </a:rPr>
              <a:t>Paste on slide</a:t>
            </a:r>
            <a:endParaRPr lang="en-US" sz="1200" b="1">
              <a:solidFill>
                <a:srgbClr val="000000"/>
              </a:solidFill>
            </a:endParaRPr>
          </a:p>
          <a:p>
            <a:pPr>
              <a:spcAft>
                <a:spcPts val="400"/>
              </a:spcAft>
            </a:pPr>
            <a:endParaRPr lang="en-US" sz="1200" b="1">
              <a:solidFill>
                <a:srgbClr val="000000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1200" b="1">
                <a:solidFill>
                  <a:srgbClr val="000000"/>
                </a:solidFill>
              </a:rPr>
              <a:t>To replace existing image:</a:t>
            </a:r>
          </a:p>
          <a:p>
            <a:pPr marL="174621" indent="-174621">
              <a:spcAft>
                <a:spcPts val="400"/>
              </a:spcAft>
              <a:buFont typeface="+mj-lt"/>
              <a:buAutoNum type="arabicPeriod"/>
            </a:pPr>
            <a:r>
              <a:rPr lang="en-US" sz="800">
                <a:solidFill>
                  <a:srgbClr val="000000"/>
                </a:solidFill>
              </a:rPr>
              <a:t>Right-click image placeholder</a:t>
            </a:r>
          </a:p>
          <a:p>
            <a:pPr marL="174621" indent="-174621">
              <a:spcAft>
                <a:spcPts val="400"/>
              </a:spcAft>
              <a:buFont typeface="+mj-lt"/>
              <a:buAutoNum type="arabicPeriod"/>
            </a:pPr>
            <a:r>
              <a:rPr lang="en-US" sz="800">
                <a:solidFill>
                  <a:srgbClr val="000000"/>
                </a:solidFill>
              </a:rPr>
              <a:t>Select </a:t>
            </a:r>
            <a:r>
              <a:rPr lang="en-US" sz="800" b="1">
                <a:solidFill>
                  <a:srgbClr val="000000"/>
                </a:solidFill>
              </a:rPr>
              <a:t>Change Picture</a:t>
            </a:r>
          </a:p>
          <a:p>
            <a:pPr marL="174621" indent="-174621">
              <a:spcAft>
                <a:spcPts val="400"/>
              </a:spcAft>
              <a:buFont typeface="+mj-lt"/>
              <a:buAutoNum type="arabicPeriod"/>
            </a:pPr>
            <a:r>
              <a:rPr lang="en-US" sz="800">
                <a:solidFill>
                  <a:srgbClr val="000000"/>
                </a:solidFill>
              </a:rPr>
              <a:t>Select</a:t>
            </a:r>
            <a:r>
              <a:rPr lang="en-US" sz="800" b="1">
                <a:solidFill>
                  <a:srgbClr val="000000"/>
                </a:solidFill>
              </a:rPr>
              <a:t> desired </a:t>
            </a:r>
            <a:r>
              <a:rPr lang="en-US" sz="800">
                <a:solidFill>
                  <a:srgbClr val="000000"/>
                </a:solidFill>
              </a:rPr>
              <a:t>image file (.jpg, .</a:t>
            </a:r>
            <a:r>
              <a:rPr lang="en-US" sz="800" err="1">
                <a:solidFill>
                  <a:srgbClr val="000000"/>
                </a:solidFill>
              </a:rPr>
              <a:t>png</a:t>
            </a:r>
            <a:r>
              <a:rPr lang="en-US" sz="800">
                <a:solidFill>
                  <a:srgbClr val="000000"/>
                </a:solidFill>
              </a:rPr>
              <a:t>, .gif)</a:t>
            </a:r>
          </a:p>
          <a:p>
            <a:pPr marL="174621" indent="-174621">
              <a:spcAft>
                <a:spcPts val="400"/>
              </a:spcAft>
              <a:buFont typeface="+mj-lt"/>
              <a:buAutoNum type="arabicPeriod"/>
            </a:pP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21" name="Copyright Line">
            <a:extLst>
              <a:ext uri="{FF2B5EF4-FFF2-40B4-BE49-F238E27FC236}">
                <a16:creationId xmlns:a16="http://schemas.microsoft.com/office/drawing/2014/main" id="{9B920D49-BB1E-44B3-990E-EB34AA64245B}"/>
              </a:ext>
            </a:extLst>
          </p:cNvPr>
          <p:cNvSpPr txBox="1"/>
          <p:nvPr userDrawn="1"/>
        </p:nvSpPr>
        <p:spPr>
          <a:xfrm>
            <a:off x="9167810" y="6536552"/>
            <a:ext cx="2268453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</a:t>
            </a:r>
            <a:fld id="{92E70860-886D-4303-B2B5-BD1295E1FD39}" type="datetimeyyyy">
              <a:rPr lang="en-US" sz="70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</a:t>
            </a:fld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Nielsen Consumer LLC. All Rights Reserved.</a:t>
            </a:r>
          </a:p>
        </p:txBody>
      </p:sp>
      <p:sp>
        <p:nvSpPr>
          <p:cNvPr id="22" name="Confidential disclaimer">
            <a:extLst>
              <a:ext uri="{FF2B5EF4-FFF2-40B4-BE49-F238E27FC236}">
                <a16:creationId xmlns:a16="http://schemas.microsoft.com/office/drawing/2014/main" id="{AC3B031B-275D-3AA0-68F6-EC288C8FAC55}"/>
              </a:ext>
            </a:extLst>
          </p:cNvPr>
          <p:cNvSpPr txBox="1"/>
          <p:nvPr userDrawn="1"/>
        </p:nvSpPr>
        <p:spPr>
          <a:xfrm>
            <a:off x="7837949" y="6573018"/>
            <a:ext cx="11012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Confidential and proprietary</a:t>
            </a:r>
          </a:p>
        </p:txBody>
      </p:sp>
      <p:cxnSp>
        <p:nvCxnSpPr>
          <p:cNvPr id="25" name="Base Rule">
            <a:extLst>
              <a:ext uri="{FF2B5EF4-FFF2-40B4-BE49-F238E27FC236}">
                <a16:creationId xmlns:a16="http://schemas.microsoft.com/office/drawing/2014/main" id="{77C386B3-A57E-722D-0F93-2EC4B08134EA}"/>
              </a:ext>
            </a:extLst>
          </p:cNvPr>
          <p:cNvCxnSpPr>
            <a:cxnSpLocks/>
          </p:cNvCxnSpPr>
          <p:nvPr userDrawn="1"/>
        </p:nvCxnSpPr>
        <p:spPr>
          <a:xfrm>
            <a:off x="292100" y="6395755"/>
            <a:ext cx="660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NIQ Logo">
            <a:extLst>
              <a:ext uri="{FF2B5EF4-FFF2-40B4-BE49-F238E27FC236}">
                <a16:creationId xmlns:a16="http://schemas.microsoft.com/office/drawing/2014/main" id="{35C19C95-3DF4-AAED-D8D7-FA431B3EDE0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2101" y="6495101"/>
            <a:ext cx="645459" cy="274320"/>
          </a:xfrm>
          <a:prstGeom prst="rect">
            <a:avLst/>
          </a:prstGeom>
        </p:spPr>
      </p:pic>
      <p:sp>
        <p:nvSpPr>
          <p:cNvPr id="51" name="Text Placeholder 56">
            <a:extLst>
              <a:ext uri="{FF2B5EF4-FFF2-40B4-BE49-F238E27FC236}">
                <a16:creationId xmlns:a16="http://schemas.microsoft.com/office/drawing/2014/main" id="{E66A0C8E-3C7F-1B1C-8CF0-8716DD811BE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6633" y="1439250"/>
            <a:ext cx="6399468" cy="523220"/>
          </a:xfrm>
          <a:prstGeom prst="rect">
            <a:avLst/>
          </a:prstGeom>
          <a:noFill/>
          <a:effectLst/>
        </p:spPr>
        <p:txBody>
          <a:bodyPr vert="horz" wrap="square" lIns="45720" tIns="45720" rIns="45720" bIns="4572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lang="en-US" sz="1800" b="1" dirty="0">
                <a:solidFill>
                  <a:schemeClr val="bg1"/>
                </a:solidFill>
                <a:latin typeface="+mn-lt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US"/>
              <a:t>Insert Header Title</a:t>
            </a:r>
          </a:p>
        </p:txBody>
      </p:sp>
      <p:sp>
        <p:nvSpPr>
          <p:cNvPr id="54" name="Picture Placeholder 225">
            <a:extLst>
              <a:ext uri="{FF2B5EF4-FFF2-40B4-BE49-F238E27FC236}">
                <a16:creationId xmlns:a16="http://schemas.microsoft.com/office/drawing/2014/main" id="{BF82294E-378B-C0DE-2E02-0B5DEEFD78E2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14654" y="2539844"/>
            <a:ext cx="394972" cy="39496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anchor="ctr" anchorCtr="0"/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5" name="Text Placeholder 61">
            <a:extLst>
              <a:ext uri="{FF2B5EF4-FFF2-40B4-BE49-F238E27FC236}">
                <a16:creationId xmlns:a16="http://schemas.microsoft.com/office/drawing/2014/main" id="{CA5FBA54-AD83-F6DE-4CAC-9B3DB354F98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95401" y="2417288"/>
            <a:ext cx="5600700" cy="640080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285744" indent="0">
              <a:buClr>
                <a:schemeClr val="tx1"/>
              </a:buClr>
              <a:buNone/>
              <a:defRPr sz="1100">
                <a:solidFill>
                  <a:schemeClr val="tx2"/>
                </a:solidFill>
              </a:defRPr>
            </a:lvl2pPr>
            <a:lvl3pPr marL="571486" indent="0">
              <a:buNone/>
              <a:defRPr sz="1051">
                <a:solidFill>
                  <a:schemeClr val="tx2"/>
                </a:solidFill>
              </a:defRPr>
            </a:lvl3pPr>
            <a:lvl4pPr marL="914377" indent="0">
              <a:buNone/>
              <a:defRPr sz="1000">
                <a:solidFill>
                  <a:schemeClr val="tx2"/>
                </a:solidFill>
              </a:defRPr>
            </a:lvl4pPr>
            <a:lvl5pPr marL="1200121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C76ACDE8-C83A-0E47-5459-A625445911B4}"/>
              </a:ext>
            </a:extLst>
          </p:cNvPr>
          <p:cNvSpPr txBox="1">
            <a:spLocks/>
          </p:cNvSpPr>
          <p:nvPr userDrawn="1"/>
        </p:nvSpPr>
        <p:spPr>
          <a:xfrm>
            <a:off x="233677" y="3232045"/>
            <a:ext cx="756923" cy="75692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alpha val="99000"/>
              </a:schemeClr>
            </a:solidFill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-17145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58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/>
          </a:p>
        </p:txBody>
      </p:sp>
      <p:sp>
        <p:nvSpPr>
          <p:cNvPr id="162" name="Text Placeholder 61">
            <a:extLst>
              <a:ext uri="{FF2B5EF4-FFF2-40B4-BE49-F238E27FC236}">
                <a16:creationId xmlns:a16="http://schemas.microsoft.com/office/drawing/2014/main" id="{69EA3213-E75A-8879-0F51-082CE1F5FDA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295401" y="3290467"/>
            <a:ext cx="5600700" cy="640080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285744" indent="0">
              <a:buClr>
                <a:schemeClr val="tx1"/>
              </a:buClr>
              <a:buNone/>
              <a:defRPr sz="1100">
                <a:solidFill>
                  <a:schemeClr val="tx2"/>
                </a:solidFill>
              </a:defRPr>
            </a:lvl2pPr>
            <a:lvl3pPr marL="571486" indent="0">
              <a:buNone/>
              <a:defRPr sz="1051">
                <a:solidFill>
                  <a:schemeClr val="tx2"/>
                </a:solidFill>
              </a:defRPr>
            </a:lvl3pPr>
            <a:lvl4pPr marL="914377" indent="0">
              <a:buNone/>
              <a:defRPr sz="1000">
                <a:solidFill>
                  <a:schemeClr val="tx2"/>
                </a:solidFill>
              </a:defRPr>
            </a:lvl4pPr>
            <a:lvl5pPr marL="1200121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D4A22FD4-C962-1AEA-1ECD-D6227F32CC2F}"/>
              </a:ext>
            </a:extLst>
          </p:cNvPr>
          <p:cNvSpPr txBox="1">
            <a:spLocks/>
          </p:cNvSpPr>
          <p:nvPr userDrawn="1"/>
        </p:nvSpPr>
        <p:spPr>
          <a:xfrm>
            <a:off x="233677" y="4105223"/>
            <a:ext cx="756923" cy="75692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alpha val="99000"/>
              </a:schemeClr>
            </a:solidFill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-17145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58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/>
          </a:p>
        </p:txBody>
      </p:sp>
      <p:sp>
        <p:nvSpPr>
          <p:cNvPr id="164" name="Text Placeholder 61">
            <a:extLst>
              <a:ext uri="{FF2B5EF4-FFF2-40B4-BE49-F238E27FC236}">
                <a16:creationId xmlns:a16="http://schemas.microsoft.com/office/drawing/2014/main" id="{1B793F51-C24B-821B-217D-AB17739A781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295401" y="4163644"/>
            <a:ext cx="5600700" cy="640080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285744" indent="0">
              <a:buClr>
                <a:schemeClr val="tx1"/>
              </a:buClr>
              <a:buNone/>
              <a:defRPr sz="1100">
                <a:solidFill>
                  <a:schemeClr val="tx2"/>
                </a:solidFill>
              </a:defRPr>
            </a:lvl2pPr>
            <a:lvl3pPr marL="571486" indent="0">
              <a:buNone/>
              <a:defRPr sz="1051">
                <a:solidFill>
                  <a:schemeClr val="tx2"/>
                </a:solidFill>
              </a:defRPr>
            </a:lvl3pPr>
            <a:lvl4pPr marL="914377" indent="0">
              <a:buNone/>
              <a:defRPr sz="1000">
                <a:solidFill>
                  <a:schemeClr val="tx2"/>
                </a:solidFill>
              </a:defRPr>
            </a:lvl4pPr>
            <a:lvl5pPr marL="1200121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E062BFF-F70D-F72C-0062-3058A8E63DF5}"/>
              </a:ext>
            </a:extLst>
          </p:cNvPr>
          <p:cNvSpPr txBox="1">
            <a:spLocks/>
          </p:cNvSpPr>
          <p:nvPr userDrawn="1"/>
        </p:nvSpPr>
        <p:spPr>
          <a:xfrm>
            <a:off x="233677" y="4978399"/>
            <a:ext cx="756923" cy="75692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alpha val="99000"/>
              </a:schemeClr>
            </a:solidFill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714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-17145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58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/>
          </a:p>
        </p:txBody>
      </p:sp>
      <p:sp>
        <p:nvSpPr>
          <p:cNvPr id="166" name="Text Placeholder 61">
            <a:extLst>
              <a:ext uri="{FF2B5EF4-FFF2-40B4-BE49-F238E27FC236}">
                <a16:creationId xmlns:a16="http://schemas.microsoft.com/office/drawing/2014/main" id="{7B06ACBE-BFC8-A14D-38C4-2BB60B4DBA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295401" y="5036820"/>
            <a:ext cx="5600700" cy="640080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285744" indent="0">
              <a:buClr>
                <a:schemeClr val="tx1"/>
              </a:buClr>
              <a:buNone/>
              <a:defRPr sz="1100">
                <a:solidFill>
                  <a:schemeClr val="tx2"/>
                </a:solidFill>
              </a:defRPr>
            </a:lvl2pPr>
            <a:lvl3pPr marL="571486" indent="0">
              <a:buNone/>
              <a:defRPr sz="1051">
                <a:solidFill>
                  <a:schemeClr val="tx2"/>
                </a:solidFill>
              </a:defRPr>
            </a:lvl3pPr>
            <a:lvl4pPr marL="914377" indent="0">
              <a:buNone/>
              <a:defRPr sz="1000">
                <a:solidFill>
                  <a:schemeClr val="tx2"/>
                </a:solidFill>
              </a:defRPr>
            </a:lvl4pPr>
            <a:lvl5pPr marL="1200121" indent="0">
              <a:buNone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Insert text here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A1731C9-1693-1A1D-6102-CA31F6D4C967}"/>
              </a:ext>
            </a:extLst>
          </p:cNvPr>
          <p:cNvCxnSpPr>
            <a:cxnSpLocks/>
          </p:cNvCxnSpPr>
          <p:nvPr userDrawn="1"/>
        </p:nvCxnSpPr>
        <p:spPr>
          <a:xfrm>
            <a:off x="292101" y="3173917"/>
            <a:ext cx="6604001" cy="0"/>
          </a:xfrm>
          <a:prstGeom prst="line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620EDB96-2795-FA09-6267-52D20FB7735F}"/>
              </a:ext>
            </a:extLst>
          </p:cNvPr>
          <p:cNvCxnSpPr>
            <a:cxnSpLocks/>
          </p:cNvCxnSpPr>
          <p:nvPr userDrawn="1"/>
        </p:nvCxnSpPr>
        <p:spPr>
          <a:xfrm>
            <a:off x="292101" y="4047095"/>
            <a:ext cx="6604001" cy="0"/>
          </a:xfrm>
          <a:prstGeom prst="line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BC6CC582-7063-0D75-7C51-879DA3A6C24D}"/>
              </a:ext>
            </a:extLst>
          </p:cNvPr>
          <p:cNvCxnSpPr>
            <a:cxnSpLocks/>
          </p:cNvCxnSpPr>
          <p:nvPr userDrawn="1"/>
        </p:nvCxnSpPr>
        <p:spPr>
          <a:xfrm>
            <a:off x="292101" y="4920273"/>
            <a:ext cx="6604001" cy="0"/>
          </a:xfrm>
          <a:prstGeom prst="line">
            <a:avLst/>
          </a:prstGeom>
          <a:noFill/>
          <a:ln w="952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9" name="Picture Placeholder 225">
            <a:extLst>
              <a:ext uri="{FF2B5EF4-FFF2-40B4-BE49-F238E27FC236}">
                <a16:creationId xmlns:a16="http://schemas.microsoft.com/office/drawing/2014/main" id="{01B91B0D-BAD2-2422-A257-F61C6347EA31}"/>
              </a:ext>
            </a:extLst>
          </p:cNvPr>
          <p:cNvSpPr>
            <a:spLocks noGrp="1"/>
          </p:cNvSpPr>
          <p:nvPr userDrawn="1">
            <p:ph type="pic" sz="quarter" idx="47"/>
          </p:nvPr>
        </p:nvSpPr>
        <p:spPr>
          <a:xfrm>
            <a:off x="414654" y="3413023"/>
            <a:ext cx="394972" cy="39496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anchor="ctr" anchorCtr="0"/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0" name="Picture Placeholder 225">
            <a:extLst>
              <a:ext uri="{FF2B5EF4-FFF2-40B4-BE49-F238E27FC236}">
                <a16:creationId xmlns:a16="http://schemas.microsoft.com/office/drawing/2014/main" id="{03923CEB-C1BA-856E-36A8-3A2ABD0E2239}"/>
              </a:ext>
            </a:extLst>
          </p:cNvPr>
          <p:cNvSpPr>
            <a:spLocks noGrp="1"/>
          </p:cNvSpPr>
          <p:nvPr userDrawn="1">
            <p:ph type="pic" sz="quarter" idx="48"/>
          </p:nvPr>
        </p:nvSpPr>
        <p:spPr>
          <a:xfrm>
            <a:off x="414654" y="4286200"/>
            <a:ext cx="394972" cy="39496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anchor="ctr" anchorCtr="0"/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1" name="Picture Placeholder 225">
            <a:extLst>
              <a:ext uri="{FF2B5EF4-FFF2-40B4-BE49-F238E27FC236}">
                <a16:creationId xmlns:a16="http://schemas.microsoft.com/office/drawing/2014/main" id="{093DE8AF-653B-D398-6734-1111AB937A3C}"/>
              </a:ext>
            </a:extLst>
          </p:cNvPr>
          <p:cNvSpPr>
            <a:spLocks noGrp="1"/>
          </p:cNvSpPr>
          <p:nvPr userDrawn="1">
            <p:ph type="pic" sz="quarter" idx="49"/>
          </p:nvPr>
        </p:nvSpPr>
        <p:spPr>
          <a:xfrm>
            <a:off x="414654" y="5159376"/>
            <a:ext cx="394972" cy="39496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anchor="ctr" anchorCtr="0"/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13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0" pos="2520">
          <p15:clr>
            <a:srgbClr val="FDE53C"/>
          </p15:clr>
        </p15:guide>
        <p15:guide id="11" pos="2664">
          <p15:clr>
            <a:srgbClr val="FDE53C"/>
          </p15:clr>
        </p15:guide>
        <p15:guide id="18" pos="5010">
          <p15:clr>
            <a:srgbClr val="FDE53C"/>
          </p15:clr>
        </p15:guide>
        <p15:guide id="19" pos="5154">
          <p15:clr>
            <a:srgbClr val="FDE53C"/>
          </p15:clr>
        </p15:guide>
        <p15:guide id="22" orient="horz" pos="2304">
          <p15:clr>
            <a:srgbClr val="A4A3A4"/>
          </p15:clr>
        </p15:guide>
        <p15:guide id="23" orient="horz" pos="2232">
          <p15:clr>
            <a:srgbClr val="A4A3A4"/>
          </p15:clr>
        </p15:guide>
        <p15:guide id="24" orient="horz" pos="2376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ndings: Highlight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1E72C83-5E1D-39F3-48EE-C36D5823D9BB}"/>
              </a:ext>
            </a:extLst>
          </p:cNvPr>
          <p:cNvSpPr/>
          <p:nvPr userDrawn="1"/>
        </p:nvSpPr>
        <p:spPr>
          <a:xfrm>
            <a:off x="8475796" y="800098"/>
            <a:ext cx="3716204" cy="5185228"/>
          </a:xfrm>
          <a:custGeom>
            <a:avLst/>
            <a:gdLst>
              <a:gd name="connsiteX0" fmla="*/ 2592614 w 3716204"/>
              <a:gd name="connsiteY0" fmla="*/ 0 h 5185228"/>
              <a:gd name="connsiteX1" fmla="*/ 3601776 w 3716204"/>
              <a:gd name="connsiteY1" fmla="*/ 203741 h 5185228"/>
              <a:gd name="connsiteX2" fmla="*/ 3716204 w 3716204"/>
              <a:gd name="connsiteY2" fmla="*/ 258863 h 5185228"/>
              <a:gd name="connsiteX3" fmla="*/ 3716204 w 3716204"/>
              <a:gd name="connsiteY3" fmla="*/ 4926365 h 5185228"/>
              <a:gd name="connsiteX4" fmla="*/ 3601776 w 3716204"/>
              <a:gd name="connsiteY4" fmla="*/ 4981488 h 5185228"/>
              <a:gd name="connsiteX5" fmla="*/ 2592614 w 3716204"/>
              <a:gd name="connsiteY5" fmla="*/ 5185228 h 5185228"/>
              <a:gd name="connsiteX6" fmla="*/ 0 w 3716204"/>
              <a:gd name="connsiteY6" fmla="*/ 2592614 h 5185228"/>
              <a:gd name="connsiteX7" fmla="*/ 2592614 w 3716204"/>
              <a:gd name="connsiteY7" fmla="*/ 0 h 518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16204" h="5185228">
                <a:moveTo>
                  <a:pt x="2592614" y="0"/>
                </a:moveTo>
                <a:cubicBezTo>
                  <a:pt x="2950579" y="0"/>
                  <a:pt x="3291600" y="72547"/>
                  <a:pt x="3601776" y="203741"/>
                </a:cubicBezTo>
                <a:lnTo>
                  <a:pt x="3716204" y="258863"/>
                </a:lnTo>
                <a:lnTo>
                  <a:pt x="3716204" y="4926365"/>
                </a:lnTo>
                <a:lnTo>
                  <a:pt x="3601776" y="4981488"/>
                </a:lnTo>
                <a:cubicBezTo>
                  <a:pt x="3291600" y="5112681"/>
                  <a:pt x="2950579" y="5185228"/>
                  <a:pt x="2592614" y="5185228"/>
                </a:cubicBezTo>
                <a:cubicBezTo>
                  <a:pt x="1160753" y="5185228"/>
                  <a:pt x="0" y="4024475"/>
                  <a:pt x="0" y="2592614"/>
                </a:cubicBezTo>
                <a:cubicBezTo>
                  <a:pt x="0" y="1160753"/>
                  <a:pt x="1160753" y="0"/>
                  <a:pt x="25926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378251B3-197E-5654-C62F-080E4DC3D26C}"/>
              </a:ext>
            </a:extLst>
          </p:cNvPr>
          <p:cNvSpPr txBox="1"/>
          <p:nvPr userDrawn="1"/>
        </p:nvSpPr>
        <p:spPr>
          <a:xfrm>
            <a:off x="7811704" y="2381838"/>
            <a:ext cx="4846320" cy="2468880"/>
          </a:xfrm>
          <a:prstGeom prst="round2DiagRect">
            <a:avLst/>
          </a:prstGeom>
          <a:solidFill>
            <a:schemeClr val="tx2"/>
          </a:solidFill>
        </p:spPr>
        <p:txBody>
          <a:bodyPr wrap="square" lIns="0" tIns="540000" rIns="360000" bIns="5400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C5514B-C0F4-36D6-159E-C1ABBED865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3674" y="2889570"/>
            <a:ext cx="3346583" cy="145341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32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edit Master text styles</a:t>
            </a:r>
          </a:p>
        </p:txBody>
      </p:sp>
      <p:sp>
        <p:nvSpPr>
          <p:cNvPr id="2" name="Subtitle Placeholder">
            <a:extLst>
              <a:ext uri="{FF2B5EF4-FFF2-40B4-BE49-F238E27FC236}">
                <a16:creationId xmlns:a16="http://schemas.microsoft.com/office/drawing/2014/main" id="{851190EA-C052-B80D-CBE5-F5ED72D0ED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2101" y="579495"/>
            <a:ext cx="6604001" cy="436563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buNone/>
              <a:defRPr kumimoji="0" lang="en-GB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171446" marR="0" lvl="0" indent="-171446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Insert your subtitle in Arial 16pt</a:t>
            </a:r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112EBF42-1DCE-6242-A4E6-45C256567F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304801"/>
            <a:ext cx="11613315" cy="265591"/>
          </a:xfrm>
        </p:spPr>
        <p:txBody>
          <a:bodyPr>
            <a:noAutofit/>
          </a:bodyPr>
          <a:lstStyle/>
          <a:p>
            <a:r>
              <a:rPr lang="en-US"/>
              <a:t>Insert your slide title in Arial Bold 20pt</a:t>
            </a:r>
            <a:endParaRPr lang="en-GB"/>
          </a:p>
        </p:txBody>
      </p:sp>
      <p:sp>
        <p:nvSpPr>
          <p:cNvPr id="3" name="Source Placeholder">
            <a:extLst>
              <a:ext uri="{FF2B5EF4-FFF2-40B4-BE49-F238E27FC236}">
                <a16:creationId xmlns:a16="http://schemas.microsoft.com/office/drawing/2014/main" id="{3C800D56-F81D-FC38-6036-C1B959C839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00" y="6108702"/>
            <a:ext cx="11607800" cy="194127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lang="en-GB" sz="800" dirty="0">
                <a:solidFill>
                  <a:srgbClr val="8C8C8C"/>
                </a:solidFill>
              </a:defRPr>
            </a:lvl1pPr>
          </a:lstStyle>
          <a:p>
            <a:pPr marL="171446" lvl="0" indent="-171446">
              <a:spcBef>
                <a:spcPts val="0"/>
              </a:spcBef>
              <a:spcAft>
                <a:spcPts val="0"/>
              </a:spcAft>
            </a:pPr>
            <a:r>
              <a:rPr lang="en-US"/>
              <a:t>Sources: [Company/Brand Name], [Product, Data Source, or Study]; [Region/Market] [Channel]; [Industry Vertical, Category, or Segment]; [Included/Analyzed Fact(s)]; [Data Time Period]​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6868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ndings: High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9CD44BD-422D-04F7-DF22-71CC897E0611}"/>
              </a:ext>
            </a:extLst>
          </p:cNvPr>
          <p:cNvSpPr/>
          <p:nvPr userDrawn="1"/>
        </p:nvSpPr>
        <p:spPr>
          <a:xfrm>
            <a:off x="7378316" y="254770"/>
            <a:ext cx="5109246" cy="50707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err="1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5EAD1CE0-8C43-3A65-CBE4-F6500A6A3A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12D01FA-DA8D-5F18-9C23-78DF809691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Insert key takeaway/stat</a:t>
            </a:r>
          </a:p>
        </p:txBody>
      </p:sp>
      <p:sp>
        <p:nvSpPr>
          <p:cNvPr id="4" name="Source Placeholder">
            <a:extLst>
              <a:ext uri="{FF2B5EF4-FFF2-40B4-BE49-F238E27FC236}">
                <a16:creationId xmlns:a16="http://schemas.microsoft.com/office/drawing/2014/main" id="{84E1F9AD-645A-76F0-5751-5A6F2D5C80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00" y="6108702"/>
            <a:ext cx="11607800" cy="194127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lang="en-GB" sz="800" dirty="0">
                <a:solidFill>
                  <a:srgbClr val="8C8C8C"/>
                </a:solidFill>
              </a:defRPr>
            </a:lvl1pPr>
          </a:lstStyle>
          <a:p>
            <a:pPr marL="171446" lvl="0" indent="-171446">
              <a:spcBef>
                <a:spcPts val="0"/>
              </a:spcBef>
              <a:spcAft>
                <a:spcPts val="0"/>
              </a:spcAft>
            </a:pPr>
            <a:r>
              <a:rPr lang="en-US"/>
              <a:t>Sources: [Company/Brand Name], [Product, Data Source, or Study]; [Region/Market] [Channel]; [Industry Vertical, Category, or Segment]; [Included/Analyzed Fact(s)]; [Data Time Period]​</a:t>
            </a:r>
            <a:endParaRPr lang="en-GB"/>
          </a:p>
        </p:txBody>
      </p:sp>
      <p:sp>
        <p:nvSpPr>
          <p:cNvPr id="3" name="Subtitle Placeholder">
            <a:extLst>
              <a:ext uri="{FF2B5EF4-FFF2-40B4-BE49-F238E27FC236}">
                <a16:creationId xmlns:a16="http://schemas.microsoft.com/office/drawing/2014/main" id="{F8F7AB87-0116-1469-677F-A1FBE445D4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2101" y="579495"/>
            <a:ext cx="6604001" cy="436563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buNone/>
              <a:defRPr kumimoji="0" lang="en-GB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171446" marR="0" lvl="0" indent="-171446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Insert your subtitle in Arial 16pt</a:t>
            </a:r>
          </a:p>
        </p:txBody>
      </p:sp>
      <p:sp>
        <p:nvSpPr>
          <p:cNvPr id="7" name="Title Placeholder">
            <a:extLst>
              <a:ext uri="{FF2B5EF4-FFF2-40B4-BE49-F238E27FC236}">
                <a16:creationId xmlns:a16="http://schemas.microsoft.com/office/drawing/2014/main" id="{C51296C6-1233-C22D-E0B1-730C992A4C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304801"/>
            <a:ext cx="11613315" cy="265591"/>
          </a:xfrm>
        </p:spPr>
        <p:txBody>
          <a:bodyPr>
            <a:noAutofit/>
          </a:bodyPr>
          <a:lstStyle/>
          <a:p>
            <a:r>
              <a:rPr lang="en-US"/>
              <a:t>Insert your slide title in Arial Bold 20pt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1304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ndings: 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9CD44BD-422D-04F7-DF22-71CC897E0611}"/>
              </a:ext>
            </a:extLst>
          </p:cNvPr>
          <p:cNvSpPr/>
          <p:nvPr userDrawn="1"/>
        </p:nvSpPr>
        <p:spPr>
          <a:xfrm>
            <a:off x="7378316" y="254770"/>
            <a:ext cx="5109246" cy="50707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err="1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5EAD1CE0-8C43-3A65-CBE4-F6500A6A3A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12D01FA-DA8D-5F18-9C23-78DF809691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Insert key takeaway/stat</a:t>
            </a:r>
          </a:p>
        </p:txBody>
      </p:sp>
      <p:sp>
        <p:nvSpPr>
          <p:cNvPr id="10" name="Google Shape;1132;p83">
            <a:extLst>
              <a:ext uri="{FF2B5EF4-FFF2-40B4-BE49-F238E27FC236}">
                <a16:creationId xmlns:a16="http://schemas.microsoft.com/office/drawing/2014/main" id="{8624DA4D-54E5-9687-F35B-63C1ABDB8A34}"/>
              </a:ext>
            </a:extLst>
          </p:cNvPr>
          <p:cNvSpPr txBox="1"/>
          <p:nvPr userDrawn="1"/>
        </p:nvSpPr>
        <p:spPr>
          <a:xfrm flipH="1">
            <a:off x="288552" y="1589828"/>
            <a:ext cx="2827709" cy="1828800"/>
          </a:xfrm>
          <a:prstGeom prst="roundRect">
            <a:avLst>
              <a:gd name="adj" fmla="val 10046"/>
            </a:avLst>
          </a:prstGeom>
          <a:noFill/>
          <a:ln w="28575">
            <a:solidFill>
              <a:schemeClr val="accent1"/>
            </a:solidFill>
          </a:ln>
        </p:spPr>
        <p:txBody>
          <a:bodyPr spcFirstLastPara="1" wrap="square" lIns="72000" tIns="91425" rIns="72000" bIns="91425" anchor="t" anchorCtr="0">
            <a:noAutofit/>
          </a:bodyPr>
          <a:lstStyle/>
          <a:p>
            <a:pPr>
              <a:spcAft>
                <a:spcPts val="600"/>
              </a:spcAft>
              <a:defRPr/>
            </a:pPr>
            <a:endParaRPr lang="en-GB" sz="1600" b="1" kern="0">
              <a:solidFill>
                <a:srgbClr val="2C6DF6"/>
              </a:solidFill>
              <a:latin typeface="Arial" panose="020B0604020202020204"/>
              <a:ea typeface="Montserrat Light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i="1" u="none" strike="noStrike" kern="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Georgia" panose="02040502050405020303" pitchFamily="18" charset="0"/>
              <a:ea typeface="Montserrat"/>
              <a:cs typeface="Montserrat"/>
            </a:endParaRPr>
          </a:p>
        </p:txBody>
      </p:sp>
      <p:sp>
        <p:nvSpPr>
          <p:cNvPr id="11" name="Google Shape;1132;p83">
            <a:extLst>
              <a:ext uri="{FF2B5EF4-FFF2-40B4-BE49-F238E27FC236}">
                <a16:creationId xmlns:a16="http://schemas.microsoft.com/office/drawing/2014/main" id="{3473FBE7-B7A6-FB90-D401-DDAA2D872B4A}"/>
              </a:ext>
            </a:extLst>
          </p:cNvPr>
          <p:cNvSpPr txBox="1"/>
          <p:nvPr userDrawn="1"/>
        </p:nvSpPr>
        <p:spPr>
          <a:xfrm flipH="1">
            <a:off x="3952229" y="1573058"/>
            <a:ext cx="2827708" cy="1828800"/>
          </a:xfrm>
          <a:prstGeom prst="roundRect">
            <a:avLst>
              <a:gd name="adj" fmla="val 8240"/>
            </a:avLst>
          </a:prstGeom>
          <a:noFill/>
          <a:ln w="28575">
            <a:solidFill>
              <a:schemeClr val="accent1"/>
            </a:solidFill>
          </a:ln>
        </p:spPr>
        <p:txBody>
          <a:bodyPr spcFirstLastPara="1" wrap="square" lIns="72000" tIns="91425" rIns="72000" bIns="91425" anchor="t" anchorCtr="0">
            <a:noAutofit/>
          </a:bodyPr>
          <a:lstStyle/>
          <a:p>
            <a:pPr>
              <a:spcAft>
                <a:spcPts val="600"/>
              </a:spcAft>
              <a:buClr>
                <a:srgbClr val="000000"/>
              </a:buClr>
              <a:buSzPts val="1100"/>
              <a:defRPr/>
            </a:pPr>
            <a:b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2C6DF6"/>
                </a:solidFill>
                <a:effectLst/>
                <a:uLnTx/>
                <a:uFillTx/>
                <a:latin typeface="Arial" panose="020B0604020202020204"/>
                <a:ea typeface="Montserrat Light"/>
                <a:cs typeface="Montserrat Light"/>
                <a:sym typeface="Montserrat"/>
              </a:rPr>
            </a:br>
            <a:endParaRPr lang="en-US" sz="1600" b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12" name="Google Shape;1132;p83">
            <a:extLst>
              <a:ext uri="{FF2B5EF4-FFF2-40B4-BE49-F238E27FC236}">
                <a16:creationId xmlns:a16="http://schemas.microsoft.com/office/drawing/2014/main" id="{06245EAE-4EF2-7D1C-7A4C-85DFDCE6546D}"/>
              </a:ext>
            </a:extLst>
          </p:cNvPr>
          <p:cNvSpPr txBox="1"/>
          <p:nvPr userDrawn="1"/>
        </p:nvSpPr>
        <p:spPr>
          <a:xfrm flipH="1">
            <a:off x="334967" y="3794581"/>
            <a:ext cx="2827708" cy="2105081"/>
          </a:xfrm>
          <a:prstGeom prst="roundRect">
            <a:avLst>
              <a:gd name="adj" fmla="val 9445"/>
            </a:avLst>
          </a:prstGeom>
          <a:noFill/>
          <a:ln w="28575">
            <a:solidFill>
              <a:schemeClr val="accent1"/>
            </a:solidFill>
          </a:ln>
        </p:spPr>
        <p:txBody>
          <a:bodyPr spcFirstLastPara="1" wrap="square" lIns="72000" tIns="91425" rIns="72000" bIns="91425" anchor="t" anchorCtr="0">
            <a:noAutofit/>
          </a:bodyPr>
          <a:lstStyle/>
          <a:p>
            <a:pPr>
              <a:spcAft>
                <a:spcPts val="600"/>
              </a:spcAft>
              <a:buClr>
                <a:srgbClr val="000000"/>
              </a:buClr>
              <a:buSzPts val="1100"/>
              <a:defRPr/>
            </a:pPr>
            <a:br>
              <a:rPr lang="en-US" sz="16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Montserrat"/>
                <a:cs typeface="Montserrat"/>
              </a:rPr>
            </a:br>
            <a:endParaRPr lang="en-US" sz="1600" b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13" name="Google Shape;1132;p83">
            <a:extLst>
              <a:ext uri="{FF2B5EF4-FFF2-40B4-BE49-F238E27FC236}">
                <a16:creationId xmlns:a16="http://schemas.microsoft.com/office/drawing/2014/main" id="{609A852C-7854-2625-5D91-24E2CE8DF61F}"/>
              </a:ext>
            </a:extLst>
          </p:cNvPr>
          <p:cNvSpPr txBox="1"/>
          <p:nvPr userDrawn="1"/>
        </p:nvSpPr>
        <p:spPr>
          <a:xfrm flipH="1">
            <a:off x="3998642" y="3794581"/>
            <a:ext cx="2827707" cy="2105081"/>
          </a:xfrm>
          <a:prstGeom prst="roundRect">
            <a:avLst>
              <a:gd name="adj" fmla="val 11249"/>
            </a:avLst>
          </a:prstGeom>
          <a:noFill/>
          <a:ln w="28575">
            <a:solidFill>
              <a:schemeClr val="accent1"/>
            </a:solidFill>
          </a:ln>
        </p:spPr>
        <p:txBody>
          <a:bodyPr spcFirstLastPara="1" wrap="square" lIns="72000" tIns="91425" rIns="72000" bIns="91425" anchor="t" anchorCtr="0">
            <a:no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100"/>
              <a:buFont typeface="Arial"/>
              <a:buNone/>
              <a:tabLst/>
              <a:defRPr/>
            </a:pPr>
            <a:endParaRPr lang="en-US" sz="1600" b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Montserrat"/>
              <a:cs typeface="Montserrat"/>
              <a:sym typeface="Montserrat"/>
            </a:endParaRP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19623DEB-80EF-55D5-8E2C-A5B1095F482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8924" y="1905068"/>
            <a:ext cx="2314260" cy="442913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1E1F63BD-5B64-61F3-B985-3EA2B55463C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2810" y="2564864"/>
            <a:ext cx="2314260" cy="442913"/>
          </a:xfrm>
        </p:spPr>
        <p:txBody>
          <a:bodyPr/>
          <a:lstStyle>
            <a:lvl1pPr marL="0" indent="0">
              <a:buNone/>
              <a:defRPr sz="1600" b="0" i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58171052-31F0-5C97-BE51-92279C3E3A8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99323" y="1911232"/>
            <a:ext cx="2314260" cy="442913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2">
            <a:extLst>
              <a:ext uri="{FF2B5EF4-FFF2-40B4-BE49-F238E27FC236}">
                <a16:creationId xmlns:a16="http://schemas.microsoft.com/office/drawing/2014/main" id="{2159C4D9-E599-800D-CEC8-052071CBE10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03209" y="2571028"/>
            <a:ext cx="2314260" cy="442913"/>
          </a:xfrm>
        </p:spPr>
        <p:txBody>
          <a:bodyPr/>
          <a:lstStyle>
            <a:lvl1pPr marL="0" indent="0">
              <a:buNone/>
              <a:defRPr sz="1600" b="0" i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2">
            <a:extLst>
              <a:ext uri="{FF2B5EF4-FFF2-40B4-BE49-F238E27FC236}">
                <a16:creationId xmlns:a16="http://schemas.microsoft.com/office/drawing/2014/main" id="{74C1622D-9256-E001-AA43-74FCBC3CE79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4374" y="4271654"/>
            <a:ext cx="2314260" cy="442913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2">
            <a:extLst>
              <a:ext uri="{FF2B5EF4-FFF2-40B4-BE49-F238E27FC236}">
                <a16:creationId xmlns:a16="http://schemas.microsoft.com/office/drawing/2014/main" id="{045D15FA-8164-F74D-90F0-3756B0480A4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8260" y="4931450"/>
            <a:ext cx="2314260" cy="442913"/>
          </a:xfrm>
        </p:spPr>
        <p:txBody>
          <a:bodyPr/>
          <a:lstStyle>
            <a:lvl1pPr marL="0" indent="0">
              <a:buNone/>
              <a:defRPr sz="1600" b="0" i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F15255E3-4ADD-9345-9CA3-CF6DEF65B9E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195437" y="4365116"/>
            <a:ext cx="2314260" cy="442913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2">
            <a:extLst>
              <a:ext uri="{FF2B5EF4-FFF2-40B4-BE49-F238E27FC236}">
                <a16:creationId xmlns:a16="http://schemas.microsoft.com/office/drawing/2014/main" id="{118C9556-753C-DAC8-8DB3-E082F72DBC0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199323" y="5024912"/>
            <a:ext cx="2314260" cy="442913"/>
          </a:xfrm>
        </p:spPr>
        <p:txBody>
          <a:bodyPr/>
          <a:lstStyle>
            <a:lvl1pPr marL="0" indent="0">
              <a:buNone/>
              <a:defRPr sz="1600" b="0" i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ource Placeholder">
            <a:extLst>
              <a:ext uri="{FF2B5EF4-FFF2-40B4-BE49-F238E27FC236}">
                <a16:creationId xmlns:a16="http://schemas.microsoft.com/office/drawing/2014/main" id="{84E1F9AD-645A-76F0-5751-5A6F2D5C80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00" y="6108702"/>
            <a:ext cx="11607800" cy="194127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lang="en-GB" sz="800" dirty="0">
                <a:solidFill>
                  <a:srgbClr val="8C8C8C"/>
                </a:solidFill>
              </a:defRPr>
            </a:lvl1pPr>
          </a:lstStyle>
          <a:p>
            <a:pPr marL="171446" lvl="0" indent="-171446">
              <a:spcBef>
                <a:spcPts val="0"/>
              </a:spcBef>
              <a:spcAft>
                <a:spcPts val="0"/>
              </a:spcAft>
            </a:pPr>
            <a:r>
              <a:rPr lang="en-US"/>
              <a:t>Sources: [Company/Brand Name], [Product, Data Source, or Study]; [Region/Market] [Channel]; [Industry Vertical, Category, or Segment]; [Included/Analyzed Fact(s)]; [Data Time Period]​</a:t>
            </a:r>
            <a:endParaRPr lang="en-GB"/>
          </a:p>
        </p:txBody>
      </p:sp>
      <p:sp>
        <p:nvSpPr>
          <p:cNvPr id="3" name="Subtitle Placeholder">
            <a:extLst>
              <a:ext uri="{FF2B5EF4-FFF2-40B4-BE49-F238E27FC236}">
                <a16:creationId xmlns:a16="http://schemas.microsoft.com/office/drawing/2014/main" id="{3FED3874-191D-07AF-93CA-C3D996CC00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92101" y="579495"/>
            <a:ext cx="6604001" cy="436563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buNone/>
              <a:defRPr kumimoji="0" lang="en-GB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171446" marR="0" lvl="0" indent="-171446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Insert your subtitle in Arial 16pt</a:t>
            </a:r>
          </a:p>
        </p:txBody>
      </p:sp>
      <p:sp>
        <p:nvSpPr>
          <p:cNvPr id="7" name="Title Placeholder">
            <a:extLst>
              <a:ext uri="{FF2B5EF4-FFF2-40B4-BE49-F238E27FC236}">
                <a16:creationId xmlns:a16="http://schemas.microsoft.com/office/drawing/2014/main" id="{0A285FA4-4C64-3E17-20F0-27285371B5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304801"/>
            <a:ext cx="11613315" cy="265591"/>
          </a:xfrm>
        </p:spPr>
        <p:txBody>
          <a:bodyPr>
            <a:noAutofit/>
          </a:bodyPr>
          <a:lstStyle/>
          <a:p>
            <a:r>
              <a:rPr lang="en-US"/>
              <a:t>Insert your slide title in Arial Bold 20pt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4119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ndings: Highlight Gre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5EAD1CE0-8C43-3A65-CBE4-F6500A6A3A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12D01FA-DA8D-5F18-9C23-78DF809691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Insert key takeaway/stat</a:t>
            </a:r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A172E1DE-1B58-5E9A-A282-99A4DF371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2100" y="579495"/>
            <a:ext cx="11607800" cy="436563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buNone/>
              <a:defRPr kumimoji="0" lang="en-GB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171446" marR="0" lvl="0" indent="-171446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Insert your subtitle in Arial 16pt</a:t>
            </a:r>
          </a:p>
        </p:txBody>
      </p:sp>
      <p:sp>
        <p:nvSpPr>
          <p:cNvPr id="11" name="Title Placeholder">
            <a:extLst>
              <a:ext uri="{FF2B5EF4-FFF2-40B4-BE49-F238E27FC236}">
                <a16:creationId xmlns:a16="http://schemas.microsoft.com/office/drawing/2014/main" id="{1726834D-B79F-65A4-672A-ABACBF70D7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304801"/>
            <a:ext cx="11613315" cy="265591"/>
          </a:xfrm>
        </p:spPr>
        <p:txBody>
          <a:bodyPr>
            <a:noAutofit/>
          </a:bodyPr>
          <a:lstStyle/>
          <a:p>
            <a:r>
              <a:rPr lang="en-US"/>
              <a:t>Insert your slide title in Arial Bold 20pt</a:t>
            </a:r>
            <a:endParaRPr lang="en-GB"/>
          </a:p>
        </p:txBody>
      </p:sp>
      <p:sp>
        <p:nvSpPr>
          <p:cNvPr id="3" name="Source Placeholder">
            <a:extLst>
              <a:ext uri="{FF2B5EF4-FFF2-40B4-BE49-F238E27FC236}">
                <a16:creationId xmlns:a16="http://schemas.microsoft.com/office/drawing/2014/main" id="{3C78C0BB-9F6F-3D0F-9472-467D39FD0E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00" y="6108702"/>
            <a:ext cx="11607800" cy="194127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lang="en-GB" sz="800" dirty="0">
                <a:solidFill>
                  <a:srgbClr val="8C8C8C"/>
                </a:solidFill>
              </a:defRPr>
            </a:lvl1pPr>
          </a:lstStyle>
          <a:p>
            <a:pPr marL="171446" lvl="0" indent="-171446">
              <a:spcBef>
                <a:spcPts val="0"/>
              </a:spcBef>
              <a:spcAft>
                <a:spcPts val="0"/>
              </a:spcAft>
            </a:pPr>
            <a:r>
              <a:rPr lang="en-US"/>
              <a:t>Sources: [Company/Brand Name], [Product, Data Source, or Study]; [Region/Market] [Channel]; [Industry Vertical, Category, or Segment]; [Included/Analyzed Fact(s)]; [Data Time Period]​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1407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blank" preserve="1" userDrawn="1">
  <p:cSld name="29_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158B286-4F3C-6793-6010-814BDFC82384}"/>
              </a:ext>
            </a:extLst>
          </p:cNvPr>
          <p:cNvGraphicFramePr/>
          <p:nvPr userDrawn="1"/>
        </p:nvGraphicFramePr>
        <p:xfrm>
          <a:off x="-1196109" y="92924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77BB4CB-D211-8940-83C3-9ED5898AF9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1600" y="2014151"/>
            <a:ext cx="3275971" cy="3348424"/>
          </a:xfrm>
          <a:prstGeom prst="flowChartConnector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AD8CB97-199A-2F18-600B-6EAA53BD5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5578" y="6485400"/>
            <a:ext cx="404321" cy="282957"/>
          </a:xfrm>
        </p:spPr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Placeholder">
            <a:extLst>
              <a:ext uri="{FF2B5EF4-FFF2-40B4-BE49-F238E27FC236}">
                <a16:creationId xmlns:a16="http://schemas.microsoft.com/office/drawing/2014/main" id="{A6A11980-E0EC-EDAD-85CE-42D76CF933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304801"/>
            <a:ext cx="11613315" cy="265591"/>
          </a:xfrm>
        </p:spPr>
        <p:txBody>
          <a:bodyPr>
            <a:noAutofit/>
          </a:bodyPr>
          <a:lstStyle/>
          <a:p>
            <a:r>
              <a:rPr lang="en-US"/>
              <a:t>Insert your slide title in Arial Bold 20pt</a:t>
            </a:r>
            <a:endParaRPr lang="en-GB"/>
          </a:p>
        </p:txBody>
      </p:sp>
      <p:sp>
        <p:nvSpPr>
          <p:cNvPr id="6" name="Source Placeholder">
            <a:extLst>
              <a:ext uri="{FF2B5EF4-FFF2-40B4-BE49-F238E27FC236}">
                <a16:creationId xmlns:a16="http://schemas.microsoft.com/office/drawing/2014/main" id="{A452ADD1-AD51-CBD1-3760-A6FDFC4CD5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00" y="6108702"/>
            <a:ext cx="11607800" cy="194127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lang="en-GB" sz="800" dirty="0">
                <a:solidFill>
                  <a:srgbClr val="8C8C8C"/>
                </a:solidFill>
              </a:defRPr>
            </a:lvl1pPr>
          </a:lstStyle>
          <a:p>
            <a:pPr marL="171446" lvl="0" indent="-171446">
              <a:spcBef>
                <a:spcPts val="0"/>
              </a:spcBef>
              <a:spcAft>
                <a:spcPts val="0"/>
              </a:spcAft>
            </a:pPr>
            <a:r>
              <a:rPr lang="en-US"/>
              <a:t>Sources: [Company/Brand Name], [Product, Data Source, or Study]; [Region/Market] [Channel]; [Industry Vertical, Category, or Segment]; [Included/Analyzed Fact(s)]; [Data Time Period]​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419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ndings: Content and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D8B5F0-3972-9E3F-4A7E-52302351B5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insert photo</a:t>
            </a:r>
          </a:p>
        </p:txBody>
      </p:sp>
      <p:sp>
        <p:nvSpPr>
          <p:cNvPr id="2" name="Subtitle Placeholder">
            <a:extLst>
              <a:ext uri="{FF2B5EF4-FFF2-40B4-BE49-F238E27FC236}">
                <a16:creationId xmlns:a16="http://schemas.microsoft.com/office/drawing/2014/main" id="{E69807BC-EB15-C764-81AA-5E54DAE816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2101" y="579495"/>
            <a:ext cx="6604001" cy="436563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buNone/>
              <a:defRPr kumimoji="0" lang="en-GB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171446" marR="0" lvl="0" indent="-171446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Insert your subtitle in Arial 16pt</a:t>
            </a:r>
          </a:p>
        </p:txBody>
      </p:sp>
      <p:sp>
        <p:nvSpPr>
          <p:cNvPr id="7" name="Title Placeholder">
            <a:extLst>
              <a:ext uri="{FF2B5EF4-FFF2-40B4-BE49-F238E27FC236}">
                <a16:creationId xmlns:a16="http://schemas.microsoft.com/office/drawing/2014/main" id="{7ABEB497-A676-4439-DB78-C04DDE4652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304801"/>
            <a:ext cx="6607139" cy="2655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in Arial Bold 20pt</a:t>
            </a:r>
            <a:endParaRPr lang="en-GB"/>
          </a:p>
        </p:txBody>
      </p:sp>
      <p:sp>
        <p:nvSpPr>
          <p:cNvPr id="5" name="Source Placeholder">
            <a:extLst>
              <a:ext uri="{FF2B5EF4-FFF2-40B4-BE49-F238E27FC236}">
                <a16:creationId xmlns:a16="http://schemas.microsoft.com/office/drawing/2014/main" id="{55AB05D0-C0E5-5B66-6553-F34A56C3C4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00" y="6108702"/>
            <a:ext cx="11607800" cy="194127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lang="en-GB" sz="800" dirty="0">
                <a:solidFill>
                  <a:srgbClr val="8C8C8C"/>
                </a:solidFill>
              </a:defRPr>
            </a:lvl1pPr>
          </a:lstStyle>
          <a:p>
            <a:pPr marL="171446" lvl="0" indent="-171446">
              <a:spcBef>
                <a:spcPts val="0"/>
              </a:spcBef>
              <a:spcAft>
                <a:spcPts val="0"/>
              </a:spcAft>
            </a:pPr>
            <a:r>
              <a:rPr lang="en-US"/>
              <a:t>Sources: [Company/Brand Name], [Product, Data Source, or Study]; [Region/Market] [Channel]; [Industry Vertical, Category, or Segment]; [Included/Analyzed Fact(s)]; [Data Time Period]​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55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for Gf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0F7EE3C-AA69-5B59-65CC-67EC08E6E4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V="1">
            <a:off x="7469029" y="0"/>
            <a:ext cx="4722972" cy="6858000"/>
          </a:xfrm>
          <a:custGeom>
            <a:avLst/>
            <a:gdLst>
              <a:gd name="connsiteX0" fmla="*/ 0 w 4722972"/>
              <a:gd name="connsiteY0" fmla="*/ 6858000 h 6858000"/>
              <a:gd name="connsiteX1" fmla="*/ 4722972 w 4722972"/>
              <a:gd name="connsiteY1" fmla="*/ 6858000 h 6858000"/>
              <a:gd name="connsiteX2" fmla="*/ 4722972 w 4722972"/>
              <a:gd name="connsiteY2" fmla="*/ 0 h 6858000"/>
              <a:gd name="connsiteX3" fmla="*/ 0 w 4722972"/>
              <a:gd name="connsiteY3" fmla="*/ 0 h 6858000"/>
              <a:gd name="connsiteX4" fmla="*/ 11226 w 4722972"/>
              <a:gd name="connsiteY4" fmla="*/ 8821 h 6858000"/>
              <a:gd name="connsiteX5" fmla="*/ 1624171 w 4722972"/>
              <a:gd name="connsiteY5" fmla="*/ 3429000 h 6858000"/>
              <a:gd name="connsiteX6" fmla="*/ 11226 w 4722972"/>
              <a:gd name="connsiteY6" fmla="*/ 684917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2972" h="6858000">
                <a:moveTo>
                  <a:pt x="0" y="6858000"/>
                </a:moveTo>
                <a:lnTo>
                  <a:pt x="4722972" y="6858000"/>
                </a:lnTo>
                <a:lnTo>
                  <a:pt x="4722972" y="0"/>
                </a:lnTo>
                <a:lnTo>
                  <a:pt x="0" y="0"/>
                </a:lnTo>
                <a:lnTo>
                  <a:pt x="11226" y="8821"/>
                </a:lnTo>
                <a:cubicBezTo>
                  <a:pt x="996292" y="821770"/>
                  <a:pt x="1624171" y="2052060"/>
                  <a:pt x="1624171" y="3429000"/>
                </a:cubicBezTo>
                <a:cubicBezTo>
                  <a:pt x="1624171" y="4805939"/>
                  <a:pt x="996292" y="6036229"/>
                  <a:pt x="11226" y="68491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400" err="1"/>
          </a:p>
        </p:txBody>
      </p:sp>
      <p:sp>
        <p:nvSpPr>
          <p:cNvPr id="9" name="Confidential disclaimer">
            <a:extLst>
              <a:ext uri="{FF2B5EF4-FFF2-40B4-BE49-F238E27FC236}">
                <a16:creationId xmlns:a16="http://schemas.microsoft.com/office/drawing/2014/main" id="{60EB3927-CDFF-ACD9-F0B3-0FEB504E449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0798637" y="6573018"/>
            <a:ext cx="11012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Confidential and proprietary</a:t>
            </a:r>
          </a:p>
        </p:txBody>
      </p:sp>
      <p:sp>
        <p:nvSpPr>
          <p:cNvPr id="8" name="Copyright Line">
            <a:extLst>
              <a:ext uri="{FF2B5EF4-FFF2-40B4-BE49-F238E27FC236}">
                <a16:creationId xmlns:a16="http://schemas.microsoft.com/office/drawing/2014/main" id="{D18F1FC4-106D-3BF8-BC65-D648A021FC0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92100" y="6526850"/>
            <a:ext cx="2268453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rgbClr val="BBBBBB"/>
                </a:solidFill>
              </a:rPr>
              <a:t>© </a:t>
            </a:r>
            <a:fld id="{92E70860-886D-4303-B2B5-BD1295E1FD39}" type="datetimeyyyy">
              <a:rPr lang="en-US" sz="700" smtClean="0">
                <a:solidFill>
                  <a:srgbClr val="BBBBBB"/>
                </a:solidFill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</a:t>
            </a:fld>
            <a:r>
              <a:rPr lang="en-US" sz="700">
                <a:solidFill>
                  <a:srgbClr val="BBBBBB"/>
                </a:solidFill>
              </a:rPr>
              <a:t> Nielsen Consumer LLC. All Rights Reserved.</a:t>
            </a:r>
          </a:p>
        </p:txBody>
      </p:sp>
      <p:sp>
        <p:nvSpPr>
          <p:cNvPr id="24" name="Footer Placeholder">
            <a:extLst>
              <a:ext uri="{FF2B5EF4-FFF2-40B4-BE49-F238E27FC236}">
                <a16:creationId xmlns:a16="http://schemas.microsoft.com/office/drawing/2014/main" id="{0F37A136-F043-61EC-31AE-F924E1D07F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itle/Dept Placeholder">
            <a:extLst>
              <a:ext uri="{FF2B5EF4-FFF2-40B4-BE49-F238E27FC236}">
                <a16:creationId xmlns:a16="http://schemas.microsoft.com/office/drawing/2014/main" id="{D5F64835-3750-3ADF-10C4-07E3A99891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 hasCustomPrompt="1"/>
          </p:nvPr>
        </p:nvSpPr>
        <p:spPr>
          <a:xfrm>
            <a:off x="292100" y="5324241"/>
            <a:ext cx="5577840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rgbClr val="555555"/>
                </a:solidFill>
              </a:defRPr>
            </a:lvl1pPr>
            <a:lvl2pPr marL="457189" indent="0">
              <a:buNone/>
              <a:defRPr sz="1200" b="1">
                <a:solidFill>
                  <a:schemeClr val="bg1"/>
                </a:solidFill>
              </a:defRPr>
            </a:lvl2pPr>
            <a:lvl3pPr marL="914377" indent="0">
              <a:buNone/>
              <a:defRPr sz="1200" b="1">
                <a:solidFill>
                  <a:schemeClr val="bg1"/>
                </a:solidFill>
              </a:defRPr>
            </a:lvl3pPr>
            <a:lvl4pPr marL="1371566" indent="0">
              <a:buNone/>
              <a:defRPr sz="1200" b="1">
                <a:solidFill>
                  <a:schemeClr val="bg1"/>
                </a:solidFill>
              </a:defRPr>
            </a:lvl4pPr>
            <a:lvl5pPr marL="1828754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Solution Name</a:t>
            </a:r>
          </a:p>
        </p:txBody>
      </p:sp>
      <p:sp>
        <p:nvSpPr>
          <p:cNvPr id="11" name="Presenter Name Placeholder">
            <a:extLst>
              <a:ext uri="{FF2B5EF4-FFF2-40B4-BE49-F238E27FC236}">
                <a16:creationId xmlns:a16="http://schemas.microsoft.com/office/drawing/2014/main" id="{19B56EE6-D6BD-8D0B-397C-9543F5EA10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292100" y="4956107"/>
            <a:ext cx="5577840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555555"/>
                </a:solidFill>
              </a:defRPr>
            </a:lvl1pPr>
            <a:lvl2pPr marL="457189" indent="0">
              <a:buNone/>
              <a:defRPr sz="1200" b="1">
                <a:solidFill>
                  <a:schemeClr val="bg1"/>
                </a:solidFill>
              </a:defRPr>
            </a:lvl2pPr>
            <a:lvl3pPr marL="914377" indent="0">
              <a:buNone/>
              <a:defRPr sz="1200" b="1">
                <a:solidFill>
                  <a:schemeClr val="bg1"/>
                </a:solidFill>
              </a:defRPr>
            </a:lvl3pPr>
            <a:lvl4pPr marL="1371566" indent="0">
              <a:buNone/>
              <a:defRPr sz="1200" b="1">
                <a:solidFill>
                  <a:schemeClr val="bg1"/>
                </a:solidFill>
              </a:defRPr>
            </a:lvl4pPr>
            <a:lvl5pPr marL="1828754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Country, Year</a:t>
            </a:r>
          </a:p>
        </p:txBody>
      </p:sp>
      <p:sp>
        <p:nvSpPr>
          <p:cNvPr id="12" name="Subtitle Placeholder">
            <a:extLst>
              <a:ext uri="{FF2B5EF4-FFF2-40B4-BE49-F238E27FC236}">
                <a16:creationId xmlns:a16="http://schemas.microsoft.com/office/drawing/2014/main" id="{ACCF8835-5B66-DD9A-854C-18318BBE5B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292101" y="3878348"/>
            <a:ext cx="5577840" cy="83788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i="1">
                <a:solidFill>
                  <a:srgbClr val="555555"/>
                </a:solidFill>
                <a:latin typeface="Georgia" panose="02040502050405020303" pitchFamily="18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Project Name for Client Name</a:t>
            </a:r>
          </a:p>
        </p:txBody>
      </p:sp>
      <p:sp>
        <p:nvSpPr>
          <p:cNvPr id="13" name="Title Placeholder">
            <a:extLst>
              <a:ext uri="{FF2B5EF4-FFF2-40B4-BE49-F238E27FC236}">
                <a16:creationId xmlns:a16="http://schemas.microsoft.com/office/drawing/2014/main" id="{2511B5FD-A691-DBE3-DB9F-112A28026B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292100" y="1418456"/>
            <a:ext cx="557784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rgbClr val="555555"/>
                </a:solidFill>
              </a:defRPr>
            </a:lvl1pPr>
          </a:lstStyle>
          <a:p>
            <a:r>
              <a:rPr lang="en-US"/>
              <a:t>Research Objective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29DE8A7F-4567-F33C-D2F8-91299EC607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8"/>
          </p:nvPr>
        </p:nvSpPr>
        <p:spPr>
          <a:xfrm>
            <a:off x="6417622" y="1526496"/>
            <a:ext cx="5482279" cy="3805008"/>
          </a:xfrm>
          <a:custGeom>
            <a:avLst/>
            <a:gdLst>
              <a:gd name="connsiteX0" fmla="*/ 241937 w 3716867"/>
              <a:gd name="connsiteY0" fmla="*/ 0 h 2411650"/>
              <a:gd name="connsiteX1" fmla="*/ 3474930 w 3716867"/>
              <a:gd name="connsiteY1" fmla="*/ 0 h 2411650"/>
              <a:gd name="connsiteX2" fmla="*/ 3716867 w 3716867"/>
              <a:gd name="connsiteY2" fmla="*/ 241937 h 2411650"/>
              <a:gd name="connsiteX3" fmla="*/ 3716867 w 3716867"/>
              <a:gd name="connsiteY3" fmla="*/ 2169713 h 2411650"/>
              <a:gd name="connsiteX4" fmla="*/ 3474930 w 3716867"/>
              <a:gd name="connsiteY4" fmla="*/ 2411650 h 2411650"/>
              <a:gd name="connsiteX5" fmla="*/ 337458 w 3716867"/>
              <a:gd name="connsiteY5" fmla="*/ 2411650 h 2411650"/>
              <a:gd name="connsiteX6" fmla="*/ 241937 w 3716867"/>
              <a:gd name="connsiteY6" fmla="*/ 2411650 h 2411650"/>
              <a:gd name="connsiteX7" fmla="*/ 0 w 3716867"/>
              <a:gd name="connsiteY7" fmla="*/ 2411650 h 2411650"/>
              <a:gd name="connsiteX8" fmla="*/ 0 w 3716867"/>
              <a:gd name="connsiteY8" fmla="*/ 2169713 h 2411650"/>
              <a:gd name="connsiteX9" fmla="*/ 0 w 3716867"/>
              <a:gd name="connsiteY9" fmla="*/ 2074192 h 2411650"/>
              <a:gd name="connsiteX10" fmla="*/ 0 w 3716867"/>
              <a:gd name="connsiteY10" fmla="*/ 241937 h 2411650"/>
              <a:gd name="connsiteX11" fmla="*/ 241937 w 3716867"/>
              <a:gd name="connsiteY11" fmla="*/ 0 h 241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16867" h="2411650">
                <a:moveTo>
                  <a:pt x="241937" y="0"/>
                </a:moveTo>
                <a:lnTo>
                  <a:pt x="3474930" y="0"/>
                </a:lnTo>
                <a:cubicBezTo>
                  <a:pt x="3608548" y="0"/>
                  <a:pt x="3716867" y="108319"/>
                  <a:pt x="3716867" y="241937"/>
                </a:cubicBezTo>
                <a:lnTo>
                  <a:pt x="3716867" y="2169713"/>
                </a:lnTo>
                <a:cubicBezTo>
                  <a:pt x="3716867" y="2303331"/>
                  <a:pt x="3608548" y="2411650"/>
                  <a:pt x="3474930" y="2411650"/>
                </a:cubicBezTo>
                <a:lnTo>
                  <a:pt x="337458" y="2411650"/>
                </a:lnTo>
                <a:lnTo>
                  <a:pt x="241937" y="2411650"/>
                </a:lnTo>
                <a:lnTo>
                  <a:pt x="0" y="2411650"/>
                </a:lnTo>
                <a:lnTo>
                  <a:pt x="0" y="2169713"/>
                </a:lnTo>
                <a:lnTo>
                  <a:pt x="0" y="2074192"/>
                </a:lnTo>
                <a:lnTo>
                  <a:pt x="0" y="241937"/>
                </a:lnTo>
                <a:cubicBezTo>
                  <a:pt x="0" y="108319"/>
                  <a:pt x="108319" y="0"/>
                  <a:pt x="24193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71446" lvl="0" indent="-171446" algn="ctr"/>
            <a:endParaRPr lang="en-US"/>
          </a:p>
        </p:txBody>
      </p:sp>
      <p:sp>
        <p:nvSpPr>
          <p:cNvPr id="15" name="Nielsen wordmark (Orange)" hidden="1">
            <a:extLst>
              <a:ext uri="{FF2B5EF4-FFF2-40B4-BE49-F238E27FC236}">
                <a16:creationId xmlns:a16="http://schemas.microsoft.com/office/drawing/2014/main" id="{C8CE9EBC-4880-44CD-01F3-590D210756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95275" y="428580"/>
            <a:ext cx="2855736" cy="516803"/>
          </a:xfrm>
          <a:custGeom>
            <a:avLst/>
            <a:gdLst>
              <a:gd name="connsiteX0" fmla="*/ 1628098 w 2855736"/>
              <a:gd name="connsiteY0" fmla="*/ 189308 h 516802"/>
              <a:gd name="connsiteX1" fmla="*/ 1598276 w 2855736"/>
              <a:gd name="connsiteY1" fmla="*/ 194730 h 516802"/>
              <a:gd name="connsiteX2" fmla="*/ 1576820 w 2855736"/>
              <a:gd name="connsiteY2" fmla="*/ 209524 h 516802"/>
              <a:gd name="connsiteX3" fmla="*/ 1563188 w 2855736"/>
              <a:gd name="connsiteY3" fmla="*/ 231368 h 516802"/>
              <a:gd name="connsiteX4" fmla="*/ 1563188 w 2855736"/>
              <a:gd name="connsiteY4" fmla="*/ 231290 h 516802"/>
              <a:gd name="connsiteX5" fmla="*/ 1557921 w 2855736"/>
              <a:gd name="connsiteY5" fmla="*/ 254838 h 516802"/>
              <a:gd name="connsiteX6" fmla="*/ 1694015 w 2855736"/>
              <a:gd name="connsiteY6" fmla="*/ 254838 h 516802"/>
              <a:gd name="connsiteX7" fmla="*/ 1678059 w 2855736"/>
              <a:gd name="connsiteY7" fmla="*/ 207201 h 516802"/>
              <a:gd name="connsiteX8" fmla="*/ 1628098 w 2855736"/>
              <a:gd name="connsiteY8" fmla="*/ 189308 h 516802"/>
              <a:gd name="connsiteX9" fmla="*/ 782717 w 2855736"/>
              <a:gd name="connsiteY9" fmla="*/ 189308 h 516802"/>
              <a:gd name="connsiteX10" fmla="*/ 752895 w 2855736"/>
              <a:gd name="connsiteY10" fmla="*/ 194730 h 516802"/>
              <a:gd name="connsiteX11" fmla="*/ 731439 w 2855736"/>
              <a:gd name="connsiteY11" fmla="*/ 209524 h 516802"/>
              <a:gd name="connsiteX12" fmla="*/ 717807 w 2855736"/>
              <a:gd name="connsiteY12" fmla="*/ 231368 h 516802"/>
              <a:gd name="connsiteX13" fmla="*/ 717807 w 2855736"/>
              <a:gd name="connsiteY13" fmla="*/ 231290 h 516802"/>
              <a:gd name="connsiteX14" fmla="*/ 712539 w 2855736"/>
              <a:gd name="connsiteY14" fmla="*/ 254838 h 516802"/>
              <a:gd name="connsiteX15" fmla="*/ 848634 w 2855736"/>
              <a:gd name="connsiteY15" fmla="*/ 254838 h 516802"/>
              <a:gd name="connsiteX16" fmla="*/ 832677 w 2855736"/>
              <a:gd name="connsiteY16" fmla="*/ 207201 h 516802"/>
              <a:gd name="connsiteX17" fmla="*/ 782717 w 2855736"/>
              <a:gd name="connsiteY17" fmla="*/ 189308 h 516802"/>
              <a:gd name="connsiteX18" fmla="*/ 476601 w 2855736"/>
              <a:gd name="connsiteY18" fmla="*/ 124553 h 516802"/>
              <a:gd name="connsiteX19" fmla="*/ 480087 w 2855736"/>
              <a:gd name="connsiteY19" fmla="*/ 124553 h 516802"/>
              <a:gd name="connsiteX20" fmla="*/ 569319 w 2855736"/>
              <a:gd name="connsiteY20" fmla="*/ 124553 h 516802"/>
              <a:gd name="connsiteX21" fmla="*/ 572882 w 2855736"/>
              <a:gd name="connsiteY21" fmla="*/ 124553 h 516802"/>
              <a:gd name="connsiteX22" fmla="*/ 572882 w 2855736"/>
              <a:gd name="connsiteY22" fmla="*/ 128116 h 516802"/>
              <a:gd name="connsiteX23" fmla="*/ 572804 w 2855736"/>
              <a:gd name="connsiteY23" fmla="*/ 466299 h 516802"/>
              <a:gd name="connsiteX24" fmla="*/ 569319 w 2855736"/>
              <a:gd name="connsiteY24" fmla="*/ 466299 h 516802"/>
              <a:gd name="connsiteX25" fmla="*/ 480087 w 2855736"/>
              <a:gd name="connsiteY25" fmla="*/ 466299 h 516802"/>
              <a:gd name="connsiteX26" fmla="*/ 476601 w 2855736"/>
              <a:gd name="connsiteY26" fmla="*/ 466299 h 516802"/>
              <a:gd name="connsiteX27" fmla="*/ 476601 w 2855736"/>
              <a:gd name="connsiteY27" fmla="*/ 127496 h 516802"/>
              <a:gd name="connsiteX28" fmla="*/ 2026544 w 2855736"/>
              <a:gd name="connsiteY28" fmla="*/ 116342 h 516802"/>
              <a:gd name="connsiteX29" fmla="*/ 2113220 w 2855736"/>
              <a:gd name="connsiteY29" fmla="*/ 147093 h 516802"/>
              <a:gd name="connsiteX30" fmla="*/ 2141569 w 2855736"/>
              <a:gd name="connsiteY30" fmla="*/ 242832 h 516802"/>
              <a:gd name="connsiteX31" fmla="*/ 2141569 w 2855736"/>
              <a:gd name="connsiteY31" fmla="*/ 466376 h 516802"/>
              <a:gd name="connsiteX32" fmla="*/ 2045366 w 2855736"/>
              <a:gd name="connsiteY32" fmla="*/ 466376 h 516802"/>
              <a:gd name="connsiteX33" fmla="*/ 2045366 w 2855736"/>
              <a:gd name="connsiteY33" fmla="*/ 254992 h 516802"/>
              <a:gd name="connsiteX34" fmla="*/ 2033050 w 2855736"/>
              <a:gd name="connsiteY34" fmla="*/ 209757 h 516802"/>
              <a:gd name="connsiteX35" fmla="*/ 1999820 w 2855736"/>
              <a:gd name="connsiteY35" fmla="*/ 197983 h 516802"/>
              <a:gd name="connsiteX36" fmla="*/ 1971548 w 2855736"/>
              <a:gd name="connsiteY36" fmla="*/ 202786 h 516802"/>
              <a:gd name="connsiteX37" fmla="*/ 1949472 w 2855736"/>
              <a:gd name="connsiteY37" fmla="*/ 216651 h 516802"/>
              <a:gd name="connsiteX38" fmla="*/ 1935143 w 2855736"/>
              <a:gd name="connsiteY38" fmla="*/ 237022 h 516802"/>
              <a:gd name="connsiteX39" fmla="*/ 1929411 w 2855736"/>
              <a:gd name="connsiteY39" fmla="*/ 262583 h 516802"/>
              <a:gd name="connsiteX40" fmla="*/ 1929411 w 2855736"/>
              <a:gd name="connsiteY40" fmla="*/ 466299 h 516802"/>
              <a:gd name="connsiteX41" fmla="*/ 1833130 w 2855736"/>
              <a:gd name="connsiteY41" fmla="*/ 466299 h 516802"/>
              <a:gd name="connsiteX42" fmla="*/ 1833130 w 2855736"/>
              <a:gd name="connsiteY42" fmla="*/ 124630 h 516802"/>
              <a:gd name="connsiteX43" fmla="*/ 1926855 w 2855736"/>
              <a:gd name="connsiteY43" fmla="*/ 124630 h 516802"/>
              <a:gd name="connsiteX44" fmla="*/ 1926855 w 2855736"/>
              <a:gd name="connsiteY44" fmla="*/ 165063 h 516802"/>
              <a:gd name="connsiteX45" fmla="*/ 1968605 w 2855736"/>
              <a:gd name="connsiteY45" fmla="*/ 130052 h 516802"/>
              <a:gd name="connsiteX46" fmla="*/ 2026544 w 2855736"/>
              <a:gd name="connsiteY46" fmla="*/ 116342 h 516802"/>
              <a:gd name="connsiteX47" fmla="*/ 1272176 w 2855736"/>
              <a:gd name="connsiteY47" fmla="*/ 115490 h 516802"/>
              <a:gd name="connsiteX48" fmla="*/ 1339410 w 2855736"/>
              <a:gd name="connsiteY48" fmla="*/ 123623 h 516802"/>
              <a:gd name="connsiteX49" fmla="*/ 1384258 w 2855736"/>
              <a:gd name="connsiteY49" fmla="*/ 145544 h 516802"/>
              <a:gd name="connsiteX50" fmla="*/ 1397194 w 2855736"/>
              <a:gd name="connsiteY50" fmla="*/ 157860 h 516802"/>
              <a:gd name="connsiteX51" fmla="*/ 1410749 w 2855736"/>
              <a:gd name="connsiteY51" fmla="*/ 178696 h 516802"/>
              <a:gd name="connsiteX52" fmla="*/ 1415319 w 2855736"/>
              <a:gd name="connsiteY52" fmla="*/ 189695 h 516802"/>
              <a:gd name="connsiteX53" fmla="*/ 1416171 w 2855736"/>
              <a:gd name="connsiteY53" fmla="*/ 192174 h 516802"/>
              <a:gd name="connsiteX54" fmla="*/ 1422755 w 2855736"/>
              <a:gd name="connsiteY54" fmla="*/ 222847 h 516802"/>
              <a:gd name="connsiteX55" fmla="*/ 1423065 w 2855736"/>
              <a:gd name="connsiteY55" fmla="*/ 226643 h 516802"/>
              <a:gd name="connsiteX56" fmla="*/ 1335382 w 2855736"/>
              <a:gd name="connsiteY56" fmla="*/ 226643 h 516802"/>
              <a:gd name="connsiteX57" fmla="*/ 1333058 w 2855736"/>
              <a:gd name="connsiteY57" fmla="*/ 218432 h 516802"/>
              <a:gd name="connsiteX58" fmla="*/ 1318109 w 2855736"/>
              <a:gd name="connsiteY58" fmla="*/ 198835 h 516802"/>
              <a:gd name="connsiteX59" fmla="*/ 1274035 w 2855736"/>
              <a:gd name="connsiteY59" fmla="*/ 188688 h 516802"/>
              <a:gd name="connsiteX60" fmla="*/ 1245220 w 2855736"/>
              <a:gd name="connsiteY60" fmla="*/ 191477 h 516802"/>
              <a:gd name="connsiteX61" fmla="*/ 1227870 w 2855736"/>
              <a:gd name="connsiteY61" fmla="*/ 198293 h 516802"/>
              <a:gd name="connsiteX62" fmla="*/ 1219504 w 2855736"/>
              <a:gd name="connsiteY62" fmla="*/ 207123 h 516802"/>
              <a:gd name="connsiteX63" fmla="*/ 1217025 w 2855736"/>
              <a:gd name="connsiteY63" fmla="*/ 216418 h 516802"/>
              <a:gd name="connsiteX64" fmla="*/ 1225469 w 2855736"/>
              <a:gd name="connsiteY64" fmla="*/ 236867 h 516802"/>
              <a:gd name="connsiteX65" fmla="*/ 1262494 w 2855736"/>
              <a:gd name="connsiteY65" fmla="*/ 248641 h 516802"/>
              <a:gd name="connsiteX66" fmla="*/ 1304553 w 2855736"/>
              <a:gd name="connsiteY66" fmla="*/ 255612 h 516802"/>
              <a:gd name="connsiteX67" fmla="*/ 1365513 w 2855736"/>
              <a:gd name="connsiteY67" fmla="*/ 270484 h 516802"/>
              <a:gd name="connsiteX68" fmla="*/ 1403313 w 2855736"/>
              <a:gd name="connsiteY68" fmla="*/ 293179 h 516802"/>
              <a:gd name="connsiteX69" fmla="*/ 1423375 w 2855736"/>
              <a:gd name="connsiteY69" fmla="*/ 325635 h 516802"/>
              <a:gd name="connsiteX70" fmla="*/ 1423375 w 2855736"/>
              <a:gd name="connsiteY70" fmla="*/ 325712 h 516802"/>
              <a:gd name="connsiteX71" fmla="*/ 1428952 w 2855736"/>
              <a:gd name="connsiteY71" fmla="*/ 368159 h 516802"/>
              <a:gd name="connsiteX72" fmla="*/ 1391927 w 2855736"/>
              <a:gd name="connsiteY72" fmla="*/ 446392 h 516802"/>
              <a:gd name="connsiteX73" fmla="*/ 1279534 w 2855736"/>
              <a:gd name="connsiteY73" fmla="*/ 475516 h 516802"/>
              <a:gd name="connsiteX74" fmla="*/ 1221828 w 2855736"/>
              <a:gd name="connsiteY74" fmla="*/ 470017 h 516802"/>
              <a:gd name="connsiteX75" fmla="*/ 1172255 w 2855736"/>
              <a:gd name="connsiteY75" fmla="*/ 450730 h 516802"/>
              <a:gd name="connsiteX76" fmla="*/ 1136081 w 2855736"/>
              <a:gd name="connsiteY76" fmla="*/ 413937 h 516802"/>
              <a:gd name="connsiteX77" fmla="*/ 1120280 w 2855736"/>
              <a:gd name="connsiteY77" fmla="*/ 360336 h 516802"/>
              <a:gd name="connsiteX78" fmla="*/ 1213230 w 2855736"/>
              <a:gd name="connsiteY78" fmla="*/ 360336 h 516802"/>
              <a:gd name="connsiteX79" fmla="*/ 1233911 w 2855736"/>
              <a:gd name="connsiteY79" fmla="*/ 391087 h 516802"/>
              <a:gd name="connsiteX80" fmla="*/ 1278295 w 2855736"/>
              <a:gd name="connsiteY80" fmla="*/ 399685 h 516802"/>
              <a:gd name="connsiteX81" fmla="*/ 1322059 w 2855736"/>
              <a:gd name="connsiteY81" fmla="*/ 392171 h 516802"/>
              <a:gd name="connsiteX82" fmla="*/ 1333988 w 2855736"/>
              <a:gd name="connsiteY82" fmla="*/ 369398 h 516802"/>
              <a:gd name="connsiteX83" fmla="*/ 1326319 w 2855736"/>
              <a:gd name="connsiteY83" fmla="*/ 349492 h 516802"/>
              <a:gd name="connsiteX84" fmla="*/ 1295568 w 2855736"/>
              <a:gd name="connsiteY84" fmla="*/ 337253 h 516802"/>
              <a:gd name="connsiteX85" fmla="*/ 1247467 w 2855736"/>
              <a:gd name="connsiteY85" fmla="*/ 329585 h 516802"/>
              <a:gd name="connsiteX86" fmla="*/ 1155678 w 2855736"/>
              <a:gd name="connsiteY86" fmla="*/ 296045 h 516802"/>
              <a:gd name="connsiteX87" fmla="*/ 1124695 w 2855736"/>
              <a:gd name="connsiteY87" fmla="*/ 222847 h 516802"/>
              <a:gd name="connsiteX88" fmla="*/ 1135617 w 2855736"/>
              <a:gd name="connsiteY88" fmla="*/ 177844 h 516802"/>
              <a:gd name="connsiteX89" fmla="*/ 1166290 w 2855736"/>
              <a:gd name="connsiteY89" fmla="*/ 144150 h 516802"/>
              <a:gd name="connsiteX90" fmla="*/ 1212920 w 2855736"/>
              <a:gd name="connsiteY90" fmla="*/ 122926 h 516802"/>
              <a:gd name="connsiteX91" fmla="*/ 1272176 w 2855736"/>
              <a:gd name="connsiteY91" fmla="*/ 115490 h 516802"/>
              <a:gd name="connsiteX92" fmla="*/ 1629957 w 2855736"/>
              <a:gd name="connsiteY92" fmla="*/ 115335 h 516802"/>
              <a:gd name="connsiteX93" fmla="*/ 1747616 w 2855736"/>
              <a:gd name="connsiteY93" fmla="*/ 160493 h 516802"/>
              <a:gd name="connsiteX94" fmla="*/ 1787043 w 2855736"/>
              <a:gd name="connsiteY94" fmla="*/ 281328 h 516802"/>
              <a:gd name="connsiteX95" fmla="*/ 1787043 w 2855736"/>
              <a:gd name="connsiteY95" fmla="*/ 320522 h 516802"/>
              <a:gd name="connsiteX96" fmla="*/ 1556526 w 2855736"/>
              <a:gd name="connsiteY96" fmla="*/ 320522 h 516802"/>
              <a:gd name="connsiteX97" fmla="*/ 1575968 w 2855736"/>
              <a:gd name="connsiteY97" fmla="*/ 377454 h 516802"/>
              <a:gd name="connsiteX98" fmla="*/ 1630654 w 2855736"/>
              <a:gd name="connsiteY98" fmla="*/ 398833 h 516802"/>
              <a:gd name="connsiteX99" fmla="*/ 1688825 w 2855736"/>
              <a:gd name="connsiteY99" fmla="*/ 360181 h 516802"/>
              <a:gd name="connsiteX100" fmla="*/ 1688903 w 2855736"/>
              <a:gd name="connsiteY100" fmla="*/ 360181 h 516802"/>
              <a:gd name="connsiteX101" fmla="*/ 1782937 w 2855736"/>
              <a:gd name="connsiteY101" fmla="*/ 360181 h 516802"/>
              <a:gd name="connsiteX102" fmla="*/ 1737082 w 2855736"/>
              <a:gd name="connsiteY102" fmla="*/ 445540 h 516802"/>
              <a:gd name="connsiteX103" fmla="*/ 1630034 w 2855736"/>
              <a:gd name="connsiteY103" fmla="*/ 475284 h 516802"/>
              <a:gd name="connsiteX104" fmla="*/ 1502848 w 2855736"/>
              <a:gd name="connsiteY104" fmla="*/ 428267 h 516802"/>
              <a:gd name="connsiteX105" fmla="*/ 1460168 w 2855736"/>
              <a:gd name="connsiteY105" fmla="*/ 295890 h 516802"/>
              <a:gd name="connsiteX106" fmla="*/ 1472484 w 2855736"/>
              <a:gd name="connsiteY106" fmla="*/ 219826 h 516802"/>
              <a:gd name="connsiteX107" fmla="*/ 1507340 w 2855736"/>
              <a:gd name="connsiteY107" fmla="*/ 162894 h 516802"/>
              <a:gd name="connsiteX108" fmla="*/ 1561174 w 2855736"/>
              <a:gd name="connsiteY108" fmla="*/ 127341 h 516802"/>
              <a:gd name="connsiteX109" fmla="*/ 1629957 w 2855736"/>
              <a:gd name="connsiteY109" fmla="*/ 115335 h 516802"/>
              <a:gd name="connsiteX110" fmla="*/ 784576 w 2855736"/>
              <a:gd name="connsiteY110" fmla="*/ 115335 h 516802"/>
              <a:gd name="connsiteX111" fmla="*/ 902235 w 2855736"/>
              <a:gd name="connsiteY111" fmla="*/ 160493 h 516802"/>
              <a:gd name="connsiteX112" fmla="*/ 941661 w 2855736"/>
              <a:gd name="connsiteY112" fmla="*/ 281328 h 516802"/>
              <a:gd name="connsiteX113" fmla="*/ 941661 w 2855736"/>
              <a:gd name="connsiteY113" fmla="*/ 320522 h 516802"/>
              <a:gd name="connsiteX114" fmla="*/ 711145 w 2855736"/>
              <a:gd name="connsiteY114" fmla="*/ 320522 h 516802"/>
              <a:gd name="connsiteX115" fmla="*/ 730587 w 2855736"/>
              <a:gd name="connsiteY115" fmla="*/ 377454 h 516802"/>
              <a:gd name="connsiteX116" fmla="*/ 785273 w 2855736"/>
              <a:gd name="connsiteY116" fmla="*/ 398833 h 516802"/>
              <a:gd name="connsiteX117" fmla="*/ 843444 w 2855736"/>
              <a:gd name="connsiteY117" fmla="*/ 360181 h 516802"/>
              <a:gd name="connsiteX118" fmla="*/ 843522 w 2855736"/>
              <a:gd name="connsiteY118" fmla="*/ 360181 h 516802"/>
              <a:gd name="connsiteX119" fmla="*/ 937556 w 2855736"/>
              <a:gd name="connsiteY119" fmla="*/ 360181 h 516802"/>
              <a:gd name="connsiteX120" fmla="*/ 891701 w 2855736"/>
              <a:gd name="connsiteY120" fmla="*/ 445540 h 516802"/>
              <a:gd name="connsiteX121" fmla="*/ 784653 w 2855736"/>
              <a:gd name="connsiteY121" fmla="*/ 475284 h 516802"/>
              <a:gd name="connsiteX122" fmla="*/ 657467 w 2855736"/>
              <a:gd name="connsiteY122" fmla="*/ 428267 h 516802"/>
              <a:gd name="connsiteX123" fmla="*/ 614787 w 2855736"/>
              <a:gd name="connsiteY123" fmla="*/ 295890 h 516802"/>
              <a:gd name="connsiteX124" fmla="*/ 627103 w 2855736"/>
              <a:gd name="connsiteY124" fmla="*/ 219826 h 516802"/>
              <a:gd name="connsiteX125" fmla="*/ 661959 w 2855736"/>
              <a:gd name="connsiteY125" fmla="*/ 162894 h 516802"/>
              <a:gd name="connsiteX126" fmla="*/ 715793 w 2855736"/>
              <a:gd name="connsiteY126" fmla="*/ 127341 h 516802"/>
              <a:gd name="connsiteX127" fmla="*/ 784576 w 2855736"/>
              <a:gd name="connsiteY127" fmla="*/ 115335 h 516802"/>
              <a:gd name="connsiteX128" fmla="*/ 2576886 w 2855736"/>
              <a:gd name="connsiteY128" fmla="*/ 97288 h 516802"/>
              <a:gd name="connsiteX129" fmla="*/ 2435834 w 2855736"/>
              <a:gd name="connsiteY129" fmla="*/ 238339 h 516802"/>
              <a:gd name="connsiteX130" fmla="*/ 2576886 w 2855736"/>
              <a:gd name="connsiteY130" fmla="*/ 379391 h 516802"/>
              <a:gd name="connsiteX131" fmla="*/ 2717938 w 2855736"/>
              <a:gd name="connsiteY131" fmla="*/ 238339 h 516802"/>
              <a:gd name="connsiteX132" fmla="*/ 2576886 w 2855736"/>
              <a:gd name="connsiteY132" fmla="*/ 97288 h 516802"/>
              <a:gd name="connsiteX133" fmla="*/ 2196642 w 2855736"/>
              <a:gd name="connsiteY133" fmla="*/ 10456 h 516802"/>
              <a:gd name="connsiteX134" fmla="*/ 2290522 w 2855736"/>
              <a:gd name="connsiteY134" fmla="*/ 10456 h 516802"/>
              <a:gd name="connsiteX135" fmla="*/ 2290522 w 2855736"/>
              <a:gd name="connsiteY135" fmla="*/ 466298 h 516802"/>
              <a:gd name="connsiteX136" fmla="*/ 2196642 w 2855736"/>
              <a:gd name="connsiteY136" fmla="*/ 466298 h 516802"/>
              <a:gd name="connsiteX137" fmla="*/ 986665 w 2855736"/>
              <a:gd name="connsiteY137" fmla="*/ 10456 h 516802"/>
              <a:gd name="connsiteX138" fmla="*/ 1080545 w 2855736"/>
              <a:gd name="connsiteY138" fmla="*/ 10456 h 516802"/>
              <a:gd name="connsiteX139" fmla="*/ 1080545 w 2855736"/>
              <a:gd name="connsiteY139" fmla="*/ 475593 h 516802"/>
              <a:gd name="connsiteX140" fmla="*/ 1065905 w 2855736"/>
              <a:gd name="connsiteY140" fmla="*/ 475593 h 516802"/>
              <a:gd name="connsiteX141" fmla="*/ 986665 w 2855736"/>
              <a:gd name="connsiteY141" fmla="*/ 394107 h 516802"/>
              <a:gd name="connsiteX142" fmla="*/ 476601 w 2855736"/>
              <a:gd name="connsiteY142" fmla="*/ 10456 h 516802"/>
              <a:gd name="connsiteX143" fmla="*/ 480087 w 2855736"/>
              <a:gd name="connsiteY143" fmla="*/ 10456 h 516802"/>
              <a:gd name="connsiteX144" fmla="*/ 569319 w 2855736"/>
              <a:gd name="connsiteY144" fmla="*/ 10456 h 516802"/>
              <a:gd name="connsiteX145" fmla="*/ 572882 w 2855736"/>
              <a:gd name="connsiteY145" fmla="*/ 10456 h 516802"/>
              <a:gd name="connsiteX146" fmla="*/ 572882 w 2855736"/>
              <a:gd name="connsiteY146" fmla="*/ 81330 h 516802"/>
              <a:gd name="connsiteX147" fmla="*/ 572882 w 2855736"/>
              <a:gd name="connsiteY147" fmla="*/ 84893 h 516802"/>
              <a:gd name="connsiteX148" fmla="*/ 569319 w 2855736"/>
              <a:gd name="connsiteY148" fmla="*/ 84893 h 516802"/>
              <a:gd name="connsiteX149" fmla="*/ 480087 w 2855736"/>
              <a:gd name="connsiteY149" fmla="*/ 84893 h 516802"/>
              <a:gd name="connsiteX150" fmla="*/ 476601 w 2855736"/>
              <a:gd name="connsiteY150" fmla="*/ 84893 h 516802"/>
              <a:gd name="connsiteX151" fmla="*/ 476601 w 2855736"/>
              <a:gd name="connsiteY151" fmla="*/ 81330 h 516802"/>
              <a:gd name="connsiteX152" fmla="*/ 58559 w 2855736"/>
              <a:gd name="connsiteY152" fmla="*/ 6331 h 516802"/>
              <a:gd name="connsiteX153" fmla="*/ 82648 w 2855736"/>
              <a:gd name="connsiteY153" fmla="*/ 20990 h 516802"/>
              <a:gd name="connsiteX154" fmla="*/ 326565 w 2855736"/>
              <a:gd name="connsiteY154" fmla="*/ 298911 h 516802"/>
              <a:gd name="connsiteX155" fmla="*/ 326565 w 2855736"/>
              <a:gd name="connsiteY155" fmla="*/ 10456 h 516802"/>
              <a:gd name="connsiteX156" fmla="*/ 421064 w 2855736"/>
              <a:gd name="connsiteY156" fmla="*/ 10456 h 516802"/>
              <a:gd name="connsiteX157" fmla="*/ 421064 w 2855736"/>
              <a:gd name="connsiteY157" fmla="*/ 424781 h 516802"/>
              <a:gd name="connsiteX158" fmla="*/ 390545 w 2855736"/>
              <a:gd name="connsiteY158" fmla="*/ 469397 h 516802"/>
              <a:gd name="connsiteX159" fmla="*/ 373814 w 2855736"/>
              <a:gd name="connsiteY159" fmla="*/ 472495 h 516802"/>
              <a:gd name="connsiteX160" fmla="*/ 338416 w 2855736"/>
              <a:gd name="connsiteY160" fmla="*/ 456461 h 516802"/>
              <a:gd name="connsiteX161" fmla="*/ 94499 w 2855736"/>
              <a:gd name="connsiteY161" fmla="*/ 178541 h 516802"/>
              <a:gd name="connsiteX162" fmla="*/ 94499 w 2855736"/>
              <a:gd name="connsiteY162" fmla="*/ 466298 h 516802"/>
              <a:gd name="connsiteX163" fmla="*/ 0 w 2855736"/>
              <a:gd name="connsiteY163" fmla="*/ 466298 h 516802"/>
              <a:gd name="connsiteX164" fmla="*/ 0 w 2855736"/>
              <a:gd name="connsiteY164" fmla="*/ 52748 h 516802"/>
              <a:gd name="connsiteX165" fmla="*/ 30519 w 2855736"/>
              <a:gd name="connsiteY165" fmla="*/ 8055 h 516802"/>
              <a:gd name="connsiteX166" fmla="*/ 58559 w 2855736"/>
              <a:gd name="connsiteY166" fmla="*/ 6331 h 516802"/>
              <a:gd name="connsiteX167" fmla="*/ 2576886 w 2855736"/>
              <a:gd name="connsiteY167" fmla="*/ 0 h 516802"/>
              <a:gd name="connsiteX168" fmla="*/ 2815303 w 2855736"/>
              <a:gd name="connsiteY168" fmla="*/ 238417 h 516802"/>
              <a:gd name="connsiteX169" fmla="*/ 2775489 w 2855736"/>
              <a:gd name="connsiteY169" fmla="*/ 370096 h 516802"/>
              <a:gd name="connsiteX170" fmla="*/ 2775412 w 2855736"/>
              <a:gd name="connsiteY170" fmla="*/ 370096 h 516802"/>
              <a:gd name="connsiteX171" fmla="*/ 2855736 w 2855736"/>
              <a:gd name="connsiteY171" fmla="*/ 450420 h 516802"/>
              <a:gd name="connsiteX172" fmla="*/ 2789354 w 2855736"/>
              <a:gd name="connsiteY172" fmla="*/ 516802 h 516802"/>
              <a:gd name="connsiteX173" fmla="*/ 2709108 w 2855736"/>
              <a:gd name="connsiteY173" fmla="*/ 436555 h 516802"/>
              <a:gd name="connsiteX174" fmla="*/ 2576886 w 2855736"/>
              <a:gd name="connsiteY174" fmla="*/ 476756 h 516802"/>
              <a:gd name="connsiteX175" fmla="*/ 2338469 w 2855736"/>
              <a:gd name="connsiteY175" fmla="*/ 238417 h 516802"/>
              <a:gd name="connsiteX176" fmla="*/ 2576886 w 2855736"/>
              <a:gd name="connsiteY176" fmla="*/ 0 h 51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2855736" h="516802">
                <a:moveTo>
                  <a:pt x="1628098" y="189308"/>
                </a:moveTo>
                <a:cubicBezTo>
                  <a:pt x="1616711" y="189308"/>
                  <a:pt x="1606719" y="191089"/>
                  <a:pt x="1598276" y="194730"/>
                </a:cubicBezTo>
                <a:cubicBezTo>
                  <a:pt x="1589833" y="198370"/>
                  <a:pt x="1582630" y="203328"/>
                  <a:pt x="1576820" y="209524"/>
                </a:cubicBezTo>
                <a:cubicBezTo>
                  <a:pt x="1571011" y="215798"/>
                  <a:pt x="1566441" y="223157"/>
                  <a:pt x="1563188" y="231368"/>
                </a:cubicBezTo>
                <a:lnTo>
                  <a:pt x="1563188" y="231290"/>
                </a:lnTo>
                <a:cubicBezTo>
                  <a:pt x="1560399" y="238571"/>
                  <a:pt x="1558618" y="246472"/>
                  <a:pt x="1557921" y="254838"/>
                </a:cubicBezTo>
                <a:lnTo>
                  <a:pt x="1694015" y="254838"/>
                </a:lnTo>
                <a:cubicBezTo>
                  <a:pt x="1693473" y="234621"/>
                  <a:pt x="1688128" y="218587"/>
                  <a:pt x="1678059" y="207201"/>
                </a:cubicBezTo>
                <a:cubicBezTo>
                  <a:pt x="1667524" y="195349"/>
                  <a:pt x="1650716" y="189308"/>
                  <a:pt x="1628098" y="189308"/>
                </a:cubicBezTo>
                <a:close/>
                <a:moveTo>
                  <a:pt x="782717" y="189308"/>
                </a:moveTo>
                <a:cubicBezTo>
                  <a:pt x="771330" y="189308"/>
                  <a:pt x="761338" y="191089"/>
                  <a:pt x="752895" y="194730"/>
                </a:cubicBezTo>
                <a:cubicBezTo>
                  <a:pt x="744452" y="198370"/>
                  <a:pt x="737249" y="203328"/>
                  <a:pt x="731439" y="209524"/>
                </a:cubicBezTo>
                <a:cubicBezTo>
                  <a:pt x="725630" y="215798"/>
                  <a:pt x="721060" y="223157"/>
                  <a:pt x="717807" y="231368"/>
                </a:cubicBezTo>
                <a:lnTo>
                  <a:pt x="717807" y="231290"/>
                </a:lnTo>
                <a:cubicBezTo>
                  <a:pt x="715018" y="238571"/>
                  <a:pt x="713237" y="246472"/>
                  <a:pt x="712539" y="254838"/>
                </a:cubicBezTo>
                <a:lnTo>
                  <a:pt x="848634" y="254838"/>
                </a:lnTo>
                <a:cubicBezTo>
                  <a:pt x="848092" y="234621"/>
                  <a:pt x="842747" y="218587"/>
                  <a:pt x="832677" y="207201"/>
                </a:cubicBezTo>
                <a:cubicBezTo>
                  <a:pt x="822143" y="195349"/>
                  <a:pt x="805335" y="189308"/>
                  <a:pt x="782717" y="189308"/>
                </a:cubicBezTo>
                <a:close/>
                <a:moveTo>
                  <a:pt x="476601" y="124553"/>
                </a:moveTo>
                <a:lnTo>
                  <a:pt x="480087" y="124553"/>
                </a:lnTo>
                <a:lnTo>
                  <a:pt x="569319" y="124553"/>
                </a:lnTo>
                <a:lnTo>
                  <a:pt x="572882" y="124553"/>
                </a:lnTo>
                <a:lnTo>
                  <a:pt x="572882" y="128116"/>
                </a:lnTo>
                <a:lnTo>
                  <a:pt x="572804" y="466299"/>
                </a:lnTo>
                <a:lnTo>
                  <a:pt x="569319" y="466299"/>
                </a:lnTo>
                <a:lnTo>
                  <a:pt x="480087" y="466299"/>
                </a:lnTo>
                <a:lnTo>
                  <a:pt x="476601" y="466299"/>
                </a:lnTo>
                <a:lnTo>
                  <a:pt x="476601" y="127496"/>
                </a:lnTo>
                <a:close/>
                <a:moveTo>
                  <a:pt x="2026544" y="116342"/>
                </a:moveTo>
                <a:cubicBezTo>
                  <a:pt x="2065195" y="116342"/>
                  <a:pt x="2094320" y="126721"/>
                  <a:pt x="2113220" y="147093"/>
                </a:cubicBezTo>
                <a:cubicBezTo>
                  <a:pt x="2132042" y="167465"/>
                  <a:pt x="2141569" y="199687"/>
                  <a:pt x="2141569" y="242832"/>
                </a:cubicBezTo>
                <a:lnTo>
                  <a:pt x="2141569" y="466376"/>
                </a:lnTo>
                <a:lnTo>
                  <a:pt x="2045366" y="466376"/>
                </a:lnTo>
                <a:lnTo>
                  <a:pt x="2045366" y="254992"/>
                </a:lnTo>
                <a:cubicBezTo>
                  <a:pt x="2045366" y="232762"/>
                  <a:pt x="2041183" y="217503"/>
                  <a:pt x="2033050" y="209757"/>
                </a:cubicBezTo>
                <a:cubicBezTo>
                  <a:pt x="2024840" y="201933"/>
                  <a:pt x="2013686" y="197983"/>
                  <a:pt x="1999820" y="197983"/>
                </a:cubicBezTo>
                <a:cubicBezTo>
                  <a:pt x="1988899" y="197983"/>
                  <a:pt x="1979371" y="199610"/>
                  <a:pt x="1971548" y="202786"/>
                </a:cubicBezTo>
                <a:cubicBezTo>
                  <a:pt x="1963647" y="205961"/>
                  <a:pt x="1956211" y="210764"/>
                  <a:pt x="1949472" y="216651"/>
                </a:cubicBezTo>
                <a:cubicBezTo>
                  <a:pt x="1943818" y="222305"/>
                  <a:pt x="1938938" y="229121"/>
                  <a:pt x="1935143" y="237022"/>
                </a:cubicBezTo>
                <a:cubicBezTo>
                  <a:pt x="1931347" y="244768"/>
                  <a:pt x="1929411" y="253366"/>
                  <a:pt x="1929411" y="262583"/>
                </a:cubicBezTo>
                <a:lnTo>
                  <a:pt x="1929411" y="466299"/>
                </a:lnTo>
                <a:lnTo>
                  <a:pt x="1833130" y="466299"/>
                </a:lnTo>
                <a:lnTo>
                  <a:pt x="1833130" y="124630"/>
                </a:lnTo>
                <a:lnTo>
                  <a:pt x="1926855" y="124630"/>
                </a:lnTo>
                <a:lnTo>
                  <a:pt x="1926855" y="165063"/>
                </a:lnTo>
                <a:cubicBezTo>
                  <a:pt x="1938938" y="149494"/>
                  <a:pt x="1952958" y="137798"/>
                  <a:pt x="1968605" y="130052"/>
                </a:cubicBezTo>
                <a:cubicBezTo>
                  <a:pt x="1987040" y="120989"/>
                  <a:pt x="2006559" y="116342"/>
                  <a:pt x="2026544" y="116342"/>
                </a:cubicBezTo>
                <a:close/>
                <a:moveTo>
                  <a:pt x="1272176" y="115490"/>
                </a:moveTo>
                <a:cubicBezTo>
                  <a:pt x="1298667" y="115490"/>
                  <a:pt x="1321285" y="118279"/>
                  <a:pt x="1339410" y="123623"/>
                </a:cubicBezTo>
                <a:cubicBezTo>
                  <a:pt x="1357613" y="129045"/>
                  <a:pt x="1372717" y="136404"/>
                  <a:pt x="1384258" y="145544"/>
                </a:cubicBezTo>
                <a:cubicBezTo>
                  <a:pt x="1389061" y="149339"/>
                  <a:pt x="1393321" y="153445"/>
                  <a:pt x="1397194" y="157860"/>
                </a:cubicBezTo>
                <a:cubicBezTo>
                  <a:pt x="1402693" y="164211"/>
                  <a:pt x="1407263" y="171183"/>
                  <a:pt x="1410749" y="178696"/>
                </a:cubicBezTo>
                <a:cubicBezTo>
                  <a:pt x="1412376" y="182259"/>
                  <a:pt x="1413925" y="185977"/>
                  <a:pt x="1415319" y="189695"/>
                </a:cubicBezTo>
                <a:cubicBezTo>
                  <a:pt x="1415629" y="190547"/>
                  <a:pt x="1415861" y="191322"/>
                  <a:pt x="1416171" y="192174"/>
                </a:cubicBezTo>
                <a:cubicBezTo>
                  <a:pt x="1419347" y="201934"/>
                  <a:pt x="1421516" y="212235"/>
                  <a:pt x="1422755" y="222847"/>
                </a:cubicBezTo>
                <a:cubicBezTo>
                  <a:pt x="1422910" y="224087"/>
                  <a:pt x="1422910" y="225403"/>
                  <a:pt x="1423065" y="226643"/>
                </a:cubicBezTo>
                <a:lnTo>
                  <a:pt x="1335382" y="226643"/>
                </a:lnTo>
                <a:cubicBezTo>
                  <a:pt x="1334762" y="223699"/>
                  <a:pt x="1333988" y="220988"/>
                  <a:pt x="1333058" y="218432"/>
                </a:cubicBezTo>
                <a:cubicBezTo>
                  <a:pt x="1329263" y="208905"/>
                  <a:pt x="1324615" y="203793"/>
                  <a:pt x="1318109" y="198835"/>
                </a:cubicBezTo>
                <a:cubicBezTo>
                  <a:pt x="1309201" y="192096"/>
                  <a:pt x="1294406" y="188688"/>
                  <a:pt x="1274035" y="188688"/>
                </a:cubicBezTo>
                <a:cubicBezTo>
                  <a:pt x="1262494" y="188688"/>
                  <a:pt x="1252734" y="189618"/>
                  <a:pt x="1245220" y="191477"/>
                </a:cubicBezTo>
                <a:cubicBezTo>
                  <a:pt x="1237784" y="193258"/>
                  <a:pt x="1231975" y="195582"/>
                  <a:pt x="1227870" y="198293"/>
                </a:cubicBezTo>
                <a:cubicBezTo>
                  <a:pt x="1223919" y="200927"/>
                  <a:pt x="1221131" y="203870"/>
                  <a:pt x="1219504" y="207123"/>
                </a:cubicBezTo>
                <a:cubicBezTo>
                  <a:pt x="1217878" y="210454"/>
                  <a:pt x="1217025" y="213630"/>
                  <a:pt x="1217025" y="216418"/>
                </a:cubicBezTo>
                <a:cubicBezTo>
                  <a:pt x="1217025" y="225946"/>
                  <a:pt x="1219814" y="232685"/>
                  <a:pt x="1225469" y="236867"/>
                </a:cubicBezTo>
                <a:cubicBezTo>
                  <a:pt x="1231588" y="241437"/>
                  <a:pt x="1244058" y="245388"/>
                  <a:pt x="1262494" y="248641"/>
                </a:cubicBezTo>
                <a:lnTo>
                  <a:pt x="1304553" y="255612"/>
                </a:lnTo>
                <a:cubicBezTo>
                  <a:pt x="1328023" y="259485"/>
                  <a:pt x="1350022" y="264442"/>
                  <a:pt x="1365513" y="270484"/>
                </a:cubicBezTo>
                <a:cubicBezTo>
                  <a:pt x="1381160" y="276526"/>
                  <a:pt x="1393863" y="284194"/>
                  <a:pt x="1403313" y="293179"/>
                </a:cubicBezTo>
                <a:cubicBezTo>
                  <a:pt x="1412840" y="302320"/>
                  <a:pt x="1419579" y="313241"/>
                  <a:pt x="1423375" y="325635"/>
                </a:cubicBezTo>
                <a:lnTo>
                  <a:pt x="1423375" y="325712"/>
                </a:lnTo>
                <a:cubicBezTo>
                  <a:pt x="1427093" y="337950"/>
                  <a:pt x="1428952" y="352203"/>
                  <a:pt x="1428952" y="368159"/>
                </a:cubicBezTo>
                <a:cubicBezTo>
                  <a:pt x="1428952" y="400537"/>
                  <a:pt x="1416481" y="426873"/>
                  <a:pt x="1391927" y="446392"/>
                </a:cubicBezTo>
                <a:cubicBezTo>
                  <a:pt x="1367605" y="465757"/>
                  <a:pt x="1329805" y="475516"/>
                  <a:pt x="1279534" y="475516"/>
                </a:cubicBezTo>
                <a:cubicBezTo>
                  <a:pt x="1259473" y="475516"/>
                  <a:pt x="1240031" y="473657"/>
                  <a:pt x="1221828" y="470017"/>
                </a:cubicBezTo>
                <a:cubicBezTo>
                  <a:pt x="1203470" y="466299"/>
                  <a:pt x="1186739" y="459870"/>
                  <a:pt x="1172255" y="450730"/>
                </a:cubicBezTo>
                <a:cubicBezTo>
                  <a:pt x="1157615" y="441590"/>
                  <a:pt x="1145454" y="429196"/>
                  <a:pt x="1136081" y="413937"/>
                </a:cubicBezTo>
                <a:cubicBezTo>
                  <a:pt x="1127251" y="399607"/>
                  <a:pt x="1121984" y="381559"/>
                  <a:pt x="1120280" y="360336"/>
                </a:cubicBezTo>
                <a:lnTo>
                  <a:pt x="1213230" y="360336"/>
                </a:lnTo>
                <a:cubicBezTo>
                  <a:pt x="1216561" y="375828"/>
                  <a:pt x="1223455" y="386207"/>
                  <a:pt x="1233911" y="391087"/>
                </a:cubicBezTo>
                <a:cubicBezTo>
                  <a:pt x="1246072" y="396819"/>
                  <a:pt x="1261022" y="399685"/>
                  <a:pt x="1278295" y="399685"/>
                </a:cubicBezTo>
                <a:cubicBezTo>
                  <a:pt x="1298744" y="399685"/>
                  <a:pt x="1313539" y="397129"/>
                  <a:pt x="1322059" y="392171"/>
                </a:cubicBezTo>
                <a:cubicBezTo>
                  <a:pt x="1330115" y="387524"/>
                  <a:pt x="1333988" y="380088"/>
                  <a:pt x="1333988" y="369398"/>
                </a:cubicBezTo>
                <a:cubicBezTo>
                  <a:pt x="1333988" y="361808"/>
                  <a:pt x="1331509" y="355224"/>
                  <a:pt x="1326319" y="349492"/>
                </a:cubicBezTo>
                <a:cubicBezTo>
                  <a:pt x="1321207" y="343760"/>
                  <a:pt x="1310828" y="339654"/>
                  <a:pt x="1295568" y="337253"/>
                </a:cubicBezTo>
                <a:lnTo>
                  <a:pt x="1247467" y="329585"/>
                </a:lnTo>
                <a:cubicBezTo>
                  <a:pt x="1206723" y="323156"/>
                  <a:pt x="1175818" y="311847"/>
                  <a:pt x="1155678" y="296045"/>
                </a:cubicBezTo>
                <a:cubicBezTo>
                  <a:pt x="1135152" y="279934"/>
                  <a:pt x="1124695" y="255302"/>
                  <a:pt x="1124695" y="222847"/>
                </a:cubicBezTo>
                <a:cubicBezTo>
                  <a:pt x="1124695" y="206194"/>
                  <a:pt x="1128336" y="191089"/>
                  <a:pt x="1135617" y="177844"/>
                </a:cubicBezTo>
                <a:cubicBezTo>
                  <a:pt x="1142820" y="164676"/>
                  <a:pt x="1153122" y="153367"/>
                  <a:pt x="1166290" y="144150"/>
                </a:cubicBezTo>
                <a:cubicBezTo>
                  <a:pt x="1179303" y="135010"/>
                  <a:pt x="1194950" y="127883"/>
                  <a:pt x="1212920" y="122926"/>
                </a:cubicBezTo>
                <a:cubicBezTo>
                  <a:pt x="1230813" y="117969"/>
                  <a:pt x="1250720" y="115490"/>
                  <a:pt x="1272176" y="115490"/>
                </a:cubicBezTo>
                <a:close/>
                <a:moveTo>
                  <a:pt x="1629957" y="115335"/>
                </a:moveTo>
                <a:cubicBezTo>
                  <a:pt x="1681776" y="115335"/>
                  <a:pt x="1721358" y="130517"/>
                  <a:pt x="1747616" y="160493"/>
                </a:cubicBezTo>
                <a:cubicBezTo>
                  <a:pt x="1773797" y="190315"/>
                  <a:pt x="1787043" y="230980"/>
                  <a:pt x="1787043" y="281328"/>
                </a:cubicBezTo>
                <a:lnTo>
                  <a:pt x="1787043" y="320522"/>
                </a:lnTo>
                <a:lnTo>
                  <a:pt x="1556526" y="320522"/>
                </a:lnTo>
                <a:cubicBezTo>
                  <a:pt x="1557843" y="344612"/>
                  <a:pt x="1564350" y="363744"/>
                  <a:pt x="1575968" y="377454"/>
                </a:cubicBezTo>
                <a:cubicBezTo>
                  <a:pt x="1587974" y="391629"/>
                  <a:pt x="1606332" y="398833"/>
                  <a:pt x="1630654" y="398833"/>
                </a:cubicBezTo>
                <a:cubicBezTo>
                  <a:pt x="1662954" y="398833"/>
                  <a:pt x="1682009" y="386207"/>
                  <a:pt x="1688825" y="360181"/>
                </a:cubicBezTo>
                <a:lnTo>
                  <a:pt x="1688903" y="360181"/>
                </a:lnTo>
                <a:lnTo>
                  <a:pt x="1782937" y="360181"/>
                </a:lnTo>
                <a:cubicBezTo>
                  <a:pt x="1776663" y="397361"/>
                  <a:pt x="1761249" y="426098"/>
                  <a:pt x="1737082" y="445540"/>
                </a:cubicBezTo>
                <a:cubicBezTo>
                  <a:pt x="1712527" y="465292"/>
                  <a:pt x="1676509" y="475284"/>
                  <a:pt x="1630034" y="475284"/>
                </a:cubicBezTo>
                <a:cubicBezTo>
                  <a:pt x="1574032" y="475284"/>
                  <a:pt x="1531197" y="459482"/>
                  <a:pt x="1502848" y="428267"/>
                </a:cubicBezTo>
                <a:cubicBezTo>
                  <a:pt x="1474498" y="397129"/>
                  <a:pt x="1460168" y="352590"/>
                  <a:pt x="1460168" y="295890"/>
                </a:cubicBezTo>
                <a:cubicBezTo>
                  <a:pt x="1460168" y="267618"/>
                  <a:pt x="1464273" y="241979"/>
                  <a:pt x="1472484" y="219826"/>
                </a:cubicBezTo>
                <a:cubicBezTo>
                  <a:pt x="1480695" y="197673"/>
                  <a:pt x="1492391" y="178464"/>
                  <a:pt x="1507340" y="162894"/>
                </a:cubicBezTo>
                <a:cubicBezTo>
                  <a:pt x="1522290" y="147325"/>
                  <a:pt x="1540415" y="135397"/>
                  <a:pt x="1561174" y="127341"/>
                </a:cubicBezTo>
                <a:cubicBezTo>
                  <a:pt x="1581855" y="119363"/>
                  <a:pt x="1605015" y="115335"/>
                  <a:pt x="1629957" y="115335"/>
                </a:cubicBezTo>
                <a:close/>
                <a:moveTo>
                  <a:pt x="784576" y="115335"/>
                </a:moveTo>
                <a:cubicBezTo>
                  <a:pt x="836395" y="115335"/>
                  <a:pt x="875977" y="130517"/>
                  <a:pt x="902235" y="160493"/>
                </a:cubicBezTo>
                <a:cubicBezTo>
                  <a:pt x="928416" y="190315"/>
                  <a:pt x="941661" y="230980"/>
                  <a:pt x="941661" y="281328"/>
                </a:cubicBezTo>
                <a:lnTo>
                  <a:pt x="941661" y="320522"/>
                </a:lnTo>
                <a:lnTo>
                  <a:pt x="711145" y="320522"/>
                </a:lnTo>
                <a:cubicBezTo>
                  <a:pt x="712462" y="344612"/>
                  <a:pt x="718969" y="363744"/>
                  <a:pt x="730587" y="377454"/>
                </a:cubicBezTo>
                <a:cubicBezTo>
                  <a:pt x="742593" y="391629"/>
                  <a:pt x="760951" y="398833"/>
                  <a:pt x="785273" y="398833"/>
                </a:cubicBezTo>
                <a:cubicBezTo>
                  <a:pt x="817573" y="398833"/>
                  <a:pt x="836628" y="386207"/>
                  <a:pt x="843444" y="360181"/>
                </a:cubicBezTo>
                <a:lnTo>
                  <a:pt x="843522" y="360181"/>
                </a:lnTo>
                <a:lnTo>
                  <a:pt x="937556" y="360181"/>
                </a:lnTo>
                <a:cubicBezTo>
                  <a:pt x="931282" y="397361"/>
                  <a:pt x="915868" y="426098"/>
                  <a:pt x="891701" y="445540"/>
                </a:cubicBezTo>
                <a:cubicBezTo>
                  <a:pt x="867146" y="465292"/>
                  <a:pt x="831128" y="475284"/>
                  <a:pt x="784653" y="475284"/>
                </a:cubicBezTo>
                <a:cubicBezTo>
                  <a:pt x="728651" y="475284"/>
                  <a:pt x="685816" y="459482"/>
                  <a:pt x="657467" y="428267"/>
                </a:cubicBezTo>
                <a:cubicBezTo>
                  <a:pt x="629117" y="397129"/>
                  <a:pt x="614787" y="352590"/>
                  <a:pt x="614787" y="295890"/>
                </a:cubicBezTo>
                <a:cubicBezTo>
                  <a:pt x="614787" y="267618"/>
                  <a:pt x="618892" y="241979"/>
                  <a:pt x="627103" y="219826"/>
                </a:cubicBezTo>
                <a:cubicBezTo>
                  <a:pt x="635313" y="197673"/>
                  <a:pt x="647010" y="178464"/>
                  <a:pt x="661959" y="162894"/>
                </a:cubicBezTo>
                <a:cubicBezTo>
                  <a:pt x="676909" y="147325"/>
                  <a:pt x="695034" y="135397"/>
                  <a:pt x="715793" y="127341"/>
                </a:cubicBezTo>
                <a:cubicBezTo>
                  <a:pt x="736474" y="119363"/>
                  <a:pt x="759634" y="115335"/>
                  <a:pt x="784576" y="115335"/>
                </a:cubicBezTo>
                <a:close/>
                <a:moveTo>
                  <a:pt x="2576886" y="97288"/>
                </a:moveTo>
                <a:cubicBezTo>
                  <a:pt x="2499118" y="97288"/>
                  <a:pt x="2435834" y="160571"/>
                  <a:pt x="2435834" y="238339"/>
                </a:cubicBezTo>
                <a:cubicBezTo>
                  <a:pt x="2435834" y="316108"/>
                  <a:pt x="2499118" y="379391"/>
                  <a:pt x="2576886" y="379391"/>
                </a:cubicBezTo>
                <a:cubicBezTo>
                  <a:pt x="2654654" y="379391"/>
                  <a:pt x="2717938" y="316108"/>
                  <a:pt x="2717938" y="238339"/>
                </a:cubicBezTo>
                <a:cubicBezTo>
                  <a:pt x="2717938" y="160571"/>
                  <a:pt x="2654654" y="97288"/>
                  <a:pt x="2576886" y="97288"/>
                </a:cubicBezTo>
                <a:close/>
                <a:moveTo>
                  <a:pt x="2196642" y="10456"/>
                </a:moveTo>
                <a:lnTo>
                  <a:pt x="2290522" y="10456"/>
                </a:lnTo>
                <a:lnTo>
                  <a:pt x="2290522" y="466298"/>
                </a:lnTo>
                <a:lnTo>
                  <a:pt x="2196642" y="466298"/>
                </a:lnTo>
                <a:close/>
                <a:moveTo>
                  <a:pt x="986665" y="10456"/>
                </a:moveTo>
                <a:lnTo>
                  <a:pt x="1080545" y="10456"/>
                </a:lnTo>
                <a:lnTo>
                  <a:pt x="1080545" y="475593"/>
                </a:lnTo>
                <a:lnTo>
                  <a:pt x="1065905" y="475593"/>
                </a:lnTo>
                <a:cubicBezTo>
                  <a:pt x="1022063" y="475129"/>
                  <a:pt x="986665" y="438878"/>
                  <a:pt x="986665" y="394107"/>
                </a:cubicBezTo>
                <a:close/>
                <a:moveTo>
                  <a:pt x="476601" y="10456"/>
                </a:moveTo>
                <a:lnTo>
                  <a:pt x="480087" y="10456"/>
                </a:lnTo>
                <a:lnTo>
                  <a:pt x="569319" y="10456"/>
                </a:lnTo>
                <a:lnTo>
                  <a:pt x="572882" y="10456"/>
                </a:lnTo>
                <a:lnTo>
                  <a:pt x="572882" y="81330"/>
                </a:lnTo>
                <a:lnTo>
                  <a:pt x="572882" y="84893"/>
                </a:lnTo>
                <a:lnTo>
                  <a:pt x="569319" y="84893"/>
                </a:lnTo>
                <a:lnTo>
                  <a:pt x="480087" y="84893"/>
                </a:lnTo>
                <a:lnTo>
                  <a:pt x="476601" y="84893"/>
                </a:lnTo>
                <a:lnTo>
                  <a:pt x="476601" y="81330"/>
                </a:lnTo>
                <a:close/>
                <a:moveTo>
                  <a:pt x="58559" y="6331"/>
                </a:moveTo>
                <a:cubicBezTo>
                  <a:pt x="67660" y="8597"/>
                  <a:pt x="76103" y="13593"/>
                  <a:pt x="82648" y="20990"/>
                </a:cubicBezTo>
                <a:lnTo>
                  <a:pt x="326565" y="298911"/>
                </a:lnTo>
                <a:lnTo>
                  <a:pt x="326565" y="10456"/>
                </a:lnTo>
                <a:lnTo>
                  <a:pt x="421064" y="10456"/>
                </a:lnTo>
                <a:lnTo>
                  <a:pt x="421064" y="424781"/>
                </a:lnTo>
                <a:cubicBezTo>
                  <a:pt x="421064" y="444610"/>
                  <a:pt x="408903" y="462348"/>
                  <a:pt x="390545" y="469397"/>
                </a:cubicBezTo>
                <a:cubicBezTo>
                  <a:pt x="385123" y="471488"/>
                  <a:pt x="379391" y="472495"/>
                  <a:pt x="373814" y="472495"/>
                </a:cubicBezTo>
                <a:cubicBezTo>
                  <a:pt x="360491" y="472495"/>
                  <a:pt x="347556" y="466918"/>
                  <a:pt x="338416" y="456461"/>
                </a:cubicBezTo>
                <a:lnTo>
                  <a:pt x="94499" y="178541"/>
                </a:lnTo>
                <a:lnTo>
                  <a:pt x="94499" y="466298"/>
                </a:lnTo>
                <a:lnTo>
                  <a:pt x="0" y="466298"/>
                </a:lnTo>
                <a:lnTo>
                  <a:pt x="0" y="52748"/>
                </a:lnTo>
                <a:cubicBezTo>
                  <a:pt x="0" y="32841"/>
                  <a:pt x="12161" y="15103"/>
                  <a:pt x="30519" y="8055"/>
                </a:cubicBezTo>
                <a:cubicBezTo>
                  <a:pt x="39698" y="4530"/>
                  <a:pt x="49457" y="4066"/>
                  <a:pt x="58559" y="6331"/>
                </a:cubicBezTo>
                <a:close/>
                <a:moveTo>
                  <a:pt x="2576886" y="0"/>
                </a:moveTo>
                <a:cubicBezTo>
                  <a:pt x="2708333" y="0"/>
                  <a:pt x="2815303" y="106970"/>
                  <a:pt x="2815303" y="238417"/>
                </a:cubicBezTo>
                <a:cubicBezTo>
                  <a:pt x="2815303" y="287061"/>
                  <a:pt x="2800586" y="332296"/>
                  <a:pt x="2775489" y="370096"/>
                </a:cubicBezTo>
                <a:lnTo>
                  <a:pt x="2775412" y="370096"/>
                </a:lnTo>
                <a:lnTo>
                  <a:pt x="2855736" y="450420"/>
                </a:lnTo>
                <a:lnTo>
                  <a:pt x="2789354" y="516802"/>
                </a:lnTo>
                <a:lnTo>
                  <a:pt x="2709108" y="436555"/>
                </a:lnTo>
                <a:cubicBezTo>
                  <a:pt x="2671230" y="461962"/>
                  <a:pt x="2625762" y="476756"/>
                  <a:pt x="2576886" y="476756"/>
                </a:cubicBezTo>
                <a:cubicBezTo>
                  <a:pt x="2445439" y="476756"/>
                  <a:pt x="2338469" y="369864"/>
                  <a:pt x="2338469" y="238417"/>
                </a:cubicBezTo>
                <a:cubicBezTo>
                  <a:pt x="2338469" y="106970"/>
                  <a:pt x="2445439" y="0"/>
                  <a:pt x="2576886" y="0"/>
                </a:cubicBezTo>
                <a:close/>
              </a:path>
            </a:pathLst>
          </a:custGeom>
          <a:solidFill>
            <a:srgbClr val="EF5F17"/>
          </a:solidFill>
          <a:ln w="774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4" name="Nielsen wordmark">
            <a:extLst>
              <a:ext uri="{FF2B5EF4-FFF2-40B4-BE49-F238E27FC236}">
                <a16:creationId xmlns:a16="http://schemas.microsoft.com/office/drawing/2014/main" id="{B1252C69-E9BC-B557-185C-1243A08E14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95275" y="428580"/>
            <a:ext cx="2855736" cy="516803"/>
          </a:xfrm>
          <a:custGeom>
            <a:avLst/>
            <a:gdLst>
              <a:gd name="connsiteX0" fmla="*/ 1628098 w 2855736"/>
              <a:gd name="connsiteY0" fmla="*/ 189308 h 516802"/>
              <a:gd name="connsiteX1" fmla="*/ 1598276 w 2855736"/>
              <a:gd name="connsiteY1" fmla="*/ 194730 h 516802"/>
              <a:gd name="connsiteX2" fmla="*/ 1576820 w 2855736"/>
              <a:gd name="connsiteY2" fmla="*/ 209524 h 516802"/>
              <a:gd name="connsiteX3" fmla="*/ 1563188 w 2855736"/>
              <a:gd name="connsiteY3" fmla="*/ 231368 h 516802"/>
              <a:gd name="connsiteX4" fmla="*/ 1563188 w 2855736"/>
              <a:gd name="connsiteY4" fmla="*/ 231290 h 516802"/>
              <a:gd name="connsiteX5" fmla="*/ 1557921 w 2855736"/>
              <a:gd name="connsiteY5" fmla="*/ 254838 h 516802"/>
              <a:gd name="connsiteX6" fmla="*/ 1694015 w 2855736"/>
              <a:gd name="connsiteY6" fmla="*/ 254838 h 516802"/>
              <a:gd name="connsiteX7" fmla="*/ 1678059 w 2855736"/>
              <a:gd name="connsiteY7" fmla="*/ 207201 h 516802"/>
              <a:gd name="connsiteX8" fmla="*/ 1628098 w 2855736"/>
              <a:gd name="connsiteY8" fmla="*/ 189308 h 516802"/>
              <a:gd name="connsiteX9" fmla="*/ 782717 w 2855736"/>
              <a:gd name="connsiteY9" fmla="*/ 189308 h 516802"/>
              <a:gd name="connsiteX10" fmla="*/ 752895 w 2855736"/>
              <a:gd name="connsiteY10" fmla="*/ 194730 h 516802"/>
              <a:gd name="connsiteX11" fmla="*/ 731439 w 2855736"/>
              <a:gd name="connsiteY11" fmla="*/ 209524 h 516802"/>
              <a:gd name="connsiteX12" fmla="*/ 717807 w 2855736"/>
              <a:gd name="connsiteY12" fmla="*/ 231368 h 516802"/>
              <a:gd name="connsiteX13" fmla="*/ 717807 w 2855736"/>
              <a:gd name="connsiteY13" fmla="*/ 231290 h 516802"/>
              <a:gd name="connsiteX14" fmla="*/ 712539 w 2855736"/>
              <a:gd name="connsiteY14" fmla="*/ 254838 h 516802"/>
              <a:gd name="connsiteX15" fmla="*/ 848634 w 2855736"/>
              <a:gd name="connsiteY15" fmla="*/ 254838 h 516802"/>
              <a:gd name="connsiteX16" fmla="*/ 832677 w 2855736"/>
              <a:gd name="connsiteY16" fmla="*/ 207201 h 516802"/>
              <a:gd name="connsiteX17" fmla="*/ 782717 w 2855736"/>
              <a:gd name="connsiteY17" fmla="*/ 189308 h 516802"/>
              <a:gd name="connsiteX18" fmla="*/ 476601 w 2855736"/>
              <a:gd name="connsiteY18" fmla="*/ 124553 h 516802"/>
              <a:gd name="connsiteX19" fmla="*/ 480087 w 2855736"/>
              <a:gd name="connsiteY19" fmla="*/ 124553 h 516802"/>
              <a:gd name="connsiteX20" fmla="*/ 569319 w 2855736"/>
              <a:gd name="connsiteY20" fmla="*/ 124553 h 516802"/>
              <a:gd name="connsiteX21" fmla="*/ 572882 w 2855736"/>
              <a:gd name="connsiteY21" fmla="*/ 124553 h 516802"/>
              <a:gd name="connsiteX22" fmla="*/ 572882 w 2855736"/>
              <a:gd name="connsiteY22" fmla="*/ 128116 h 516802"/>
              <a:gd name="connsiteX23" fmla="*/ 572804 w 2855736"/>
              <a:gd name="connsiteY23" fmla="*/ 466299 h 516802"/>
              <a:gd name="connsiteX24" fmla="*/ 569319 w 2855736"/>
              <a:gd name="connsiteY24" fmla="*/ 466299 h 516802"/>
              <a:gd name="connsiteX25" fmla="*/ 480087 w 2855736"/>
              <a:gd name="connsiteY25" fmla="*/ 466299 h 516802"/>
              <a:gd name="connsiteX26" fmla="*/ 476601 w 2855736"/>
              <a:gd name="connsiteY26" fmla="*/ 466299 h 516802"/>
              <a:gd name="connsiteX27" fmla="*/ 476601 w 2855736"/>
              <a:gd name="connsiteY27" fmla="*/ 127496 h 516802"/>
              <a:gd name="connsiteX28" fmla="*/ 2026544 w 2855736"/>
              <a:gd name="connsiteY28" fmla="*/ 116342 h 516802"/>
              <a:gd name="connsiteX29" fmla="*/ 2113220 w 2855736"/>
              <a:gd name="connsiteY29" fmla="*/ 147093 h 516802"/>
              <a:gd name="connsiteX30" fmla="*/ 2141569 w 2855736"/>
              <a:gd name="connsiteY30" fmla="*/ 242832 h 516802"/>
              <a:gd name="connsiteX31" fmla="*/ 2141569 w 2855736"/>
              <a:gd name="connsiteY31" fmla="*/ 466376 h 516802"/>
              <a:gd name="connsiteX32" fmla="*/ 2045366 w 2855736"/>
              <a:gd name="connsiteY32" fmla="*/ 466376 h 516802"/>
              <a:gd name="connsiteX33" fmla="*/ 2045366 w 2855736"/>
              <a:gd name="connsiteY33" fmla="*/ 254992 h 516802"/>
              <a:gd name="connsiteX34" fmla="*/ 2033050 w 2855736"/>
              <a:gd name="connsiteY34" fmla="*/ 209757 h 516802"/>
              <a:gd name="connsiteX35" fmla="*/ 1999820 w 2855736"/>
              <a:gd name="connsiteY35" fmla="*/ 197983 h 516802"/>
              <a:gd name="connsiteX36" fmla="*/ 1971548 w 2855736"/>
              <a:gd name="connsiteY36" fmla="*/ 202786 h 516802"/>
              <a:gd name="connsiteX37" fmla="*/ 1949472 w 2855736"/>
              <a:gd name="connsiteY37" fmla="*/ 216651 h 516802"/>
              <a:gd name="connsiteX38" fmla="*/ 1935143 w 2855736"/>
              <a:gd name="connsiteY38" fmla="*/ 237022 h 516802"/>
              <a:gd name="connsiteX39" fmla="*/ 1929411 w 2855736"/>
              <a:gd name="connsiteY39" fmla="*/ 262583 h 516802"/>
              <a:gd name="connsiteX40" fmla="*/ 1929411 w 2855736"/>
              <a:gd name="connsiteY40" fmla="*/ 466299 h 516802"/>
              <a:gd name="connsiteX41" fmla="*/ 1833130 w 2855736"/>
              <a:gd name="connsiteY41" fmla="*/ 466299 h 516802"/>
              <a:gd name="connsiteX42" fmla="*/ 1833130 w 2855736"/>
              <a:gd name="connsiteY42" fmla="*/ 124630 h 516802"/>
              <a:gd name="connsiteX43" fmla="*/ 1926855 w 2855736"/>
              <a:gd name="connsiteY43" fmla="*/ 124630 h 516802"/>
              <a:gd name="connsiteX44" fmla="*/ 1926855 w 2855736"/>
              <a:gd name="connsiteY44" fmla="*/ 165063 h 516802"/>
              <a:gd name="connsiteX45" fmla="*/ 1968605 w 2855736"/>
              <a:gd name="connsiteY45" fmla="*/ 130052 h 516802"/>
              <a:gd name="connsiteX46" fmla="*/ 2026544 w 2855736"/>
              <a:gd name="connsiteY46" fmla="*/ 116342 h 516802"/>
              <a:gd name="connsiteX47" fmla="*/ 1272176 w 2855736"/>
              <a:gd name="connsiteY47" fmla="*/ 115490 h 516802"/>
              <a:gd name="connsiteX48" fmla="*/ 1339410 w 2855736"/>
              <a:gd name="connsiteY48" fmla="*/ 123623 h 516802"/>
              <a:gd name="connsiteX49" fmla="*/ 1384258 w 2855736"/>
              <a:gd name="connsiteY49" fmla="*/ 145544 h 516802"/>
              <a:gd name="connsiteX50" fmla="*/ 1397194 w 2855736"/>
              <a:gd name="connsiteY50" fmla="*/ 157860 h 516802"/>
              <a:gd name="connsiteX51" fmla="*/ 1410749 w 2855736"/>
              <a:gd name="connsiteY51" fmla="*/ 178696 h 516802"/>
              <a:gd name="connsiteX52" fmla="*/ 1415319 w 2855736"/>
              <a:gd name="connsiteY52" fmla="*/ 189695 h 516802"/>
              <a:gd name="connsiteX53" fmla="*/ 1416171 w 2855736"/>
              <a:gd name="connsiteY53" fmla="*/ 192174 h 516802"/>
              <a:gd name="connsiteX54" fmla="*/ 1422755 w 2855736"/>
              <a:gd name="connsiteY54" fmla="*/ 222847 h 516802"/>
              <a:gd name="connsiteX55" fmla="*/ 1423065 w 2855736"/>
              <a:gd name="connsiteY55" fmla="*/ 226643 h 516802"/>
              <a:gd name="connsiteX56" fmla="*/ 1335382 w 2855736"/>
              <a:gd name="connsiteY56" fmla="*/ 226643 h 516802"/>
              <a:gd name="connsiteX57" fmla="*/ 1333058 w 2855736"/>
              <a:gd name="connsiteY57" fmla="*/ 218432 h 516802"/>
              <a:gd name="connsiteX58" fmla="*/ 1318109 w 2855736"/>
              <a:gd name="connsiteY58" fmla="*/ 198835 h 516802"/>
              <a:gd name="connsiteX59" fmla="*/ 1274035 w 2855736"/>
              <a:gd name="connsiteY59" fmla="*/ 188688 h 516802"/>
              <a:gd name="connsiteX60" fmla="*/ 1245220 w 2855736"/>
              <a:gd name="connsiteY60" fmla="*/ 191477 h 516802"/>
              <a:gd name="connsiteX61" fmla="*/ 1227870 w 2855736"/>
              <a:gd name="connsiteY61" fmla="*/ 198293 h 516802"/>
              <a:gd name="connsiteX62" fmla="*/ 1219504 w 2855736"/>
              <a:gd name="connsiteY62" fmla="*/ 207123 h 516802"/>
              <a:gd name="connsiteX63" fmla="*/ 1217025 w 2855736"/>
              <a:gd name="connsiteY63" fmla="*/ 216418 h 516802"/>
              <a:gd name="connsiteX64" fmla="*/ 1225469 w 2855736"/>
              <a:gd name="connsiteY64" fmla="*/ 236867 h 516802"/>
              <a:gd name="connsiteX65" fmla="*/ 1262494 w 2855736"/>
              <a:gd name="connsiteY65" fmla="*/ 248641 h 516802"/>
              <a:gd name="connsiteX66" fmla="*/ 1304553 w 2855736"/>
              <a:gd name="connsiteY66" fmla="*/ 255612 h 516802"/>
              <a:gd name="connsiteX67" fmla="*/ 1365513 w 2855736"/>
              <a:gd name="connsiteY67" fmla="*/ 270484 h 516802"/>
              <a:gd name="connsiteX68" fmla="*/ 1403313 w 2855736"/>
              <a:gd name="connsiteY68" fmla="*/ 293179 h 516802"/>
              <a:gd name="connsiteX69" fmla="*/ 1423375 w 2855736"/>
              <a:gd name="connsiteY69" fmla="*/ 325635 h 516802"/>
              <a:gd name="connsiteX70" fmla="*/ 1423375 w 2855736"/>
              <a:gd name="connsiteY70" fmla="*/ 325712 h 516802"/>
              <a:gd name="connsiteX71" fmla="*/ 1428952 w 2855736"/>
              <a:gd name="connsiteY71" fmla="*/ 368159 h 516802"/>
              <a:gd name="connsiteX72" fmla="*/ 1391927 w 2855736"/>
              <a:gd name="connsiteY72" fmla="*/ 446392 h 516802"/>
              <a:gd name="connsiteX73" fmla="*/ 1279534 w 2855736"/>
              <a:gd name="connsiteY73" fmla="*/ 475516 h 516802"/>
              <a:gd name="connsiteX74" fmla="*/ 1221828 w 2855736"/>
              <a:gd name="connsiteY74" fmla="*/ 470017 h 516802"/>
              <a:gd name="connsiteX75" fmla="*/ 1172255 w 2855736"/>
              <a:gd name="connsiteY75" fmla="*/ 450730 h 516802"/>
              <a:gd name="connsiteX76" fmla="*/ 1136081 w 2855736"/>
              <a:gd name="connsiteY76" fmla="*/ 413937 h 516802"/>
              <a:gd name="connsiteX77" fmla="*/ 1120280 w 2855736"/>
              <a:gd name="connsiteY77" fmla="*/ 360336 h 516802"/>
              <a:gd name="connsiteX78" fmla="*/ 1213230 w 2855736"/>
              <a:gd name="connsiteY78" fmla="*/ 360336 h 516802"/>
              <a:gd name="connsiteX79" fmla="*/ 1233911 w 2855736"/>
              <a:gd name="connsiteY79" fmla="*/ 391087 h 516802"/>
              <a:gd name="connsiteX80" fmla="*/ 1278295 w 2855736"/>
              <a:gd name="connsiteY80" fmla="*/ 399685 h 516802"/>
              <a:gd name="connsiteX81" fmla="*/ 1322059 w 2855736"/>
              <a:gd name="connsiteY81" fmla="*/ 392171 h 516802"/>
              <a:gd name="connsiteX82" fmla="*/ 1333988 w 2855736"/>
              <a:gd name="connsiteY82" fmla="*/ 369398 h 516802"/>
              <a:gd name="connsiteX83" fmla="*/ 1326319 w 2855736"/>
              <a:gd name="connsiteY83" fmla="*/ 349492 h 516802"/>
              <a:gd name="connsiteX84" fmla="*/ 1295568 w 2855736"/>
              <a:gd name="connsiteY84" fmla="*/ 337253 h 516802"/>
              <a:gd name="connsiteX85" fmla="*/ 1247467 w 2855736"/>
              <a:gd name="connsiteY85" fmla="*/ 329585 h 516802"/>
              <a:gd name="connsiteX86" fmla="*/ 1155678 w 2855736"/>
              <a:gd name="connsiteY86" fmla="*/ 296045 h 516802"/>
              <a:gd name="connsiteX87" fmla="*/ 1124695 w 2855736"/>
              <a:gd name="connsiteY87" fmla="*/ 222847 h 516802"/>
              <a:gd name="connsiteX88" fmla="*/ 1135617 w 2855736"/>
              <a:gd name="connsiteY88" fmla="*/ 177844 h 516802"/>
              <a:gd name="connsiteX89" fmla="*/ 1166290 w 2855736"/>
              <a:gd name="connsiteY89" fmla="*/ 144150 h 516802"/>
              <a:gd name="connsiteX90" fmla="*/ 1212920 w 2855736"/>
              <a:gd name="connsiteY90" fmla="*/ 122926 h 516802"/>
              <a:gd name="connsiteX91" fmla="*/ 1272176 w 2855736"/>
              <a:gd name="connsiteY91" fmla="*/ 115490 h 516802"/>
              <a:gd name="connsiteX92" fmla="*/ 1629957 w 2855736"/>
              <a:gd name="connsiteY92" fmla="*/ 115335 h 516802"/>
              <a:gd name="connsiteX93" fmla="*/ 1747616 w 2855736"/>
              <a:gd name="connsiteY93" fmla="*/ 160493 h 516802"/>
              <a:gd name="connsiteX94" fmla="*/ 1787043 w 2855736"/>
              <a:gd name="connsiteY94" fmla="*/ 281328 h 516802"/>
              <a:gd name="connsiteX95" fmla="*/ 1787043 w 2855736"/>
              <a:gd name="connsiteY95" fmla="*/ 320522 h 516802"/>
              <a:gd name="connsiteX96" fmla="*/ 1556526 w 2855736"/>
              <a:gd name="connsiteY96" fmla="*/ 320522 h 516802"/>
              <a:gd name="connsiteX97" fmla="*/ 1575968 w 2855736"/>
              <a:gd name="connsiteY97" fmla="*/ 377454 h 516802"/>
              <a:gd name="connsiteX98" fmla="*/ 1630654 w 2855736"/>
              <a:gd name="connsiteY98" fmla="*/ 398833 h 516802"/>
              <a:gd name="connsiteX99" fmla="*/ 1688825 w 2855736"/>
              <a:gd name="connsiteY99" fmla="*/ 360181 h 516802"/>
              <a:gd name="connsiteX100" fmla="*/ 1688903 w 2855736"/>
              <a:gd name="connsiteY100" fmla="*/ 360181 h 516802"/>
              <a:gd name="connsiteX101" fmla="*/ 1782937 w 2855736"/>
              <a:gd name="connsiteY101" fmla="*/ 360181 h 516802"/>
              <a:gd name="connsiteX102" fmla="*/ 1737082 w 2855736"/>
              <a:gd name="connsiteY102" fmla="*/ 445540 h 516802"/>
              <a:gd name="connsiteX103" fmla="*/ 1630034 w 2855736"/>
              <a:gd name="connsiteY103" fmla="*/ 475284 h 516802"/>
              <a:gd name="connsiteX104" fmla="*/ 1502848 w 2855736"/>
              <a:gd name="connsiteY104" fmla="*/ 428267 h 516802"/>
              <a:gd name="connsiteX105" fmla="*/ 1460168 w 2855736"/>
              <a:gd name="connsiteY105" fmla="*/ 295890 h 516802"/>
              <a:gd name="connsiteX106" fmla="*/ 1472484 w 2855736"/>
              <a:gd name="connsiteY106" fmla="*/ 219826 h 516802"/>
              <a:gd name="connsiteX107" fmla="*/ 1507340 w 2855736"/>
              <a:gd name="connsiteY107" fmla="*/ 162894 h 516802"/>
              <a:gd name="connsiteX108" fmla="*/ 1561174 w 2855736"/>
              <a:gd name="connsiteY108" fmla="*/ 127341 h 516802"/>
              <a:gd name="connsiteX109" fmla="*/ 1629957 w 2855736"/>
              <a:gd name="connsiteY109" fmla="*/ 115335 h 516802"/>
              <a:gd name="connsiteX110" fmla="*/ 784576 w 2855736"/>
              <a:gd name="connsiteY110" fmla="*/ 115335 h 516802"/>
              <a:gd name="connsiteX111" fmla="*/ 902235 w 2855736"/>
              <a:gd name="connsiteY111" fmla="*/ 160493 h 516802"/>
              <a:gd name="connsiteX112" fmla="*/ 941661 w 2855736"/>
              <a:gd name="connsiteY112" fmla="*/ 281328 h 516802"/>
              <a:gd name="connsiteX113" fmla="*/ 941661 w 2855736"/>
              <a:gd name="connsiteY113" fmla="*/ 320522 h 516802"/>
              <a:gd name="connsiteX114" fmla="*/ 711145 w 2855736"/>
              <a:gd name="connsiteY114" fmla="*/ 320522 h 516802"/>
              <a:gd name="connsiteX115" fmla="*/ 730587 w 2855736"/>
              <a:gd name="connsiteY115" fmla="*/ 377454 h 516802"/>
              <a:gd name="connsiteX116" fmla="*/ 785273 w 2855736"/>
              <a:gd name="connsiteY116" fmla="*/ 398833 h 516802"/>
              <a:gd name="connsiteX117" fmla="*/ 843444 w 2855736"/>
              <a:gd name="connsiteY117" fmla="*/ 360181 h 516802"/>
              <a:gd name="connsiteX118" fmla="*/ 843522 w 2855736"/>
              <a:gd name="connsiteY118" fmla="*/ 360181 h 516802"/>
              <a:gd name="connsiteX119" fmla="*/ 937556 w 2855736"/>
              <a:gd name="connsiteY119" fmla="*/ 360181 h 516802"/>
              <a:gd name="connsiteX120" fmla="*/ 891701 w 2855736"/>
              <a:gd name="connsiteY120" fmla="*/ 445540 h 516802"/>
              <a:gd name="connsiteX121" fmla="*/ 784653 w 2855736"/>
              <a:gd name="connsiteY121" fmla="*/ 475284 h 516802"/>
              <a:gd name="connsiteX122" fmla="*/ 657467 w 2855736"/>
              <a:gd name="connsiteY122" fmla="*/ 428267 h 516802"/>
              <a:gd name="connsiteX123" fmla="*/ 614787 w 2855736"/>
              <a:gd name="connsiteY123" fmla="*/ 295890 h 516802"/>
              <a:gd name="connsiteX124" fmla="*/ 627103 w 2855736"/>
              <a:gd name="connsiteY124" fmla="*/ 219826 h 516802"/>
              <a:gd name="connsiteX125" fmla="*/ 661959 w 2855736"/>
              <a:gd name="connsiteY125" fmla="*/ 162894 h 516802"/>
              <a:gd name="connsiteX126" fmla="*/ 715793 w 2855736"/>
              <a:gd name="connsiteY126" fmla="*/ 127341 h 516802"/>
              <a:gd name="connsiteX127" fmla="*/ 784576 w 2855736"/>
              <a:gd name="connsiteY127" fmla="*/ 115335 h 516802"/>
              <a:gd name="connsiteX128" fmla="*/ 2576886 w 2855736"/>
              <a:gd name="connsiteY128" fmla="*/ 97288 h 516802"/>
              <a:gd name="connsiteX129" fmla="*/ 2435834 w 2855736"/>
              <a:gd name="connsiteY129" fmla="*/ 238339 h 516802"/>
              <a:gd name="connsiteX130" fmla="*/ 2576886 w 2855736"/>
              <a:gd name="connsiteY130" fmla="*/ 379391 h 516802"/>
              <a:gd name="connsiteX131" fmla="*/ 2717938 w 2855736"/>
              <a:gd name="connsiteY131" fmla="*/ 238339 h 516802"/>
              <a:gd name="connsiteX132" fmla="*/ 2576886 w 2855736"/>
              <a:gd name="connsiteY132" fmla="*/ 97288 h 516802"/>
              <a:gd name="connsiteX133" fmla="*/ 2196642 w 2855736"/>
              <a:gd name="connsiteY133" fmla="*/ 10456 h 516802"/>
              <a:gd name="connsiteX134" fmla="*/ 2290522 w 2855736"/>
              <a:gd name="connsiteY134" fmla="*/ 10456 h 516802"/>
              <a:gd name="connsiteX135" fmla="*/ 2290522 w 2855736"/>
              <a:gd name="connsiteY135" fmla="*/ 466298 h 516802"/>
              <a:gd name="connsiteX136" fmla="*/ 2196642 w 2855736"/>
              <a:gd name="connsiteY136" fmla="*/ 466298 h 516802"/>
              <a:gd name="connsiteX137" fmla="*/ 986665 w 2855736"/>
              <a:gd name="connsiteY137" fmla="*/ 10456 h 516802"/>
              <a:gd name="connsiteX138" fmla="*/ 1080545 w 2855736"/>
              <a:gd name="connsiteY138" fmla="*/ 10456 h 516802"/>
              <a:gd name="connsiteX139" fmla="*/ 1080545 w 2855736"/>
              <a:gd name="connsiteY139" fmla="*/ 475593 h 516802"/>
              <a:gd name="connsiteX140" fmla="*/ 1065905 w 2855736"/>
              <a:gd name="connsiteY140" fmla="*/ 475593 h 516802"/>
              <a:gd name="connsiteX141" fmla="*/ 986665 w 2855736"/>
              <a:gd name="connsiteY141" fmla="*/ 394107 h 516802"/>
              <a:gd name="connsiteX142" fmla="*/ 476601 w 2855736"/>
              <a:gd name="connsiteY142" fmla="*/ 10456 h 516802"/>
              <a:gd name="connsiteX143" fmla="*/ 480087 w 2855736"/>
              <a:gd name="connsiteY143" fmla="*/ 10456 h 516802"/>
              <a:gd name="connsiteX144" fmla="*/ 569319 w 2855736"/>
              <a:gd name="connsiteY144" fmla="*/ 10456 h 516802"/>
              <a:gd name="connsiteX145" fmla="*/ 572882 w 2855736"/>
              <a:gd name="connsiteY145" fmla="*/ 10456 h 516802"/>
              <a:gd name="connsiteX146" fmla="*/ 572882 w 2855736"/>
              <a:gd name="connsiteY146" fmla="*/ 81330 h 516802"/>
              <a:gd name="connsiteX147" fmla="*/ 572882 w 2855736"/>
              <a:gd name="connsiteY147" fmla="*/ 84893 h 516802"/>
              <a:gd name="connsiteX148" fmla="*/ 569319 w 2855736"/>
              <a:gd name="connsiteY148" fmla="*/ 84893 h 516802"/>
              <a:gd name="connsiteX149" fmla="*/ 480087 w 2855736"/>
              <a:gd name="connsiteY149" fmla="*/ 84893 h 516802"/>
              <a:gd name="connsiteX150" fmla="*/ 476601 w 2855736"/>
              <a:gd name="connsiteY150" fmla="*/ 84893 h 516802"/>
              <a:gd name="connsiteX151" fmla="*/ 476601 w 2855736"/>
              <a:gd name="connsiteY151" fmla="*/ 81330 h 516802"/>
              <a:gd name="connsiteX152" fmla="*/ 58559 w 2855736"/>
              <a:gd name="connsiteY152" fmla="*/ 6331 h 516802"/>
              <a:gd name="connsiteX153" fmla="*/ 82648 w 2855736"/>
              <a:gd name="connsiteY153" fmla="*/ 20990 h 516802"/>
              <a:gd name="connsiteX154" fmla="*/ 326565 w 2855736"/>
              <a:gd name="connsiteY154" fmla="*/ 298911 h 516802"/>
              <a:gd name="connsiteX155" fmla="*/ 326565 w 2855736"/>
              <a:gd name="connsiteY155" fmla="*/ 10456 h 516802"/>
              <a:gd name="connsiteX156" fmla="*/ 421064 w 2855736"/>
              <a:gd name="connsiteY156" fmla="*/ 10456 h 516802"/>
              <a:gd name="connsiteX157" fmla="*/ 421064 w 2855736"/>
              <a:gd name="connsiteY157" fmla="*/ 424781 h 516802"/>
              <a:gd name="connsiteX158" fmla="*/ 390545 w 2855736"/>
              <a:gd name="connsiteY158" fmla="*/ 469397 h 516802"/>
              <a:gd name="connsiteX159" fmla="*/ 373814 w 2855736"/>
              <a:gd name="connsiteY159" fmla="*/ 472495 h 516802"/>
              <a:gd name="connsiteX160" fmla="*/ 338416 w 2855736"/>
              <a:gd name="connsiteY160" fmla="*/ 456461 h 516802"/>
              <a:gd name="connsiteX161" fmla="*/ 94499 w 2855736"/>
              <a:gd name="connsiteY161" fmla="*/ 178541 h 516802"/>
              <a:gd name="connsiteX162" fmla="*/ 94499 w 2855736"/>
              <a:gd name="connsiteY162" fmla="*/ 466298 h 516802"/>
              <a:gd name="connsiteX163" fmla="*/ 0 w 2855736"/>
              <a:gd name="connsiteY163" fmla="*/ 466298 h 516802"/>
              <a:gd name="connsiteX164" fmla="*/ 0 w 2855736"/>
              <a:gd name="connsiteY164" fmla="*/ 52748 h 516802"/>
              <a:gd name="connsiteX165" fmla="*/ 30519 w 2855736"/>
              <a:gd name="connsiteY165" fmla="*/ 8055 h 516802"/>
              <a:gd name="connsiteX166" fmla="*/ 58559 w 2855736"/>
              <a:gd name="connsiteY166" fmla="*/ 6331 h 516802"/>
              <a:gd name="connsiteX167" fmla="*/ 2576886 w 2855736"/>
              <a:gd name="connsiteY167" fmla="*/ 0 h 516802"/>
              <a:gd name="connsiteX168" fmla="*/ 2815303 w 2855736"/>
              <a:gd name="connsiteY168" fmla="*/ 238417 h 516802"/>
              <a:gd name="connsiteX169" fmla="*/ 2775489 w 2855736"/>
              <a:gd name="connsiteY169" fmla="*/ 370096 h 516802"/>
              <a:gd name="connsiteX170" fmla="*/ 2775412 w 2855736"/>
              <a:gd name="connsiteY170" fmla="*/ 370096 h 516802"/>
              <a:gd name="connsiteX171" fmla="*/ 2855736 w 2855736"/>
              <a:gd name="connsiteY171" fmla="*/ 450420 h 516802"/>
              <a:gd name="connsiteX172" fmla="*/ 2789354 w 2855736"/>
              <a:gd name="connsiteY172" fmla="*/ 516802 h 516802"/>
              <a:gd name="connsiteX173" fmla="*/ 2709108 w 2855736"/>
              <a:gd name="connsiteY173" fmla="*/ 436555 h 516802"/>
              <a:gd name="connsiteX174" fmla="*/ 2576886 w 2855736"/>
              <a:gd name="connsiteY174" fmla="*/ 476756 h 516802"/>
              <a:gd name="connsiteX175" fmla="*/ 2338469 w 2855736"/>
              <a:gd name="connsiteY175" fmla="*/ 238417 h 516802"/>
              <a:gd name="connsiteX176" fmla="*/ 2576886 w 2855736"/>
              <a:gd name="connsiteY176" fmla="*/ 0 h 51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2855736" h="516802">
                <a:moveTo>
                  <a:pt x="1628098" y="189308"/>
                </a:moveTo>
                <a:cubicBezTo>
                  <a:pt x="1616711" y="189308"/>
                  <a:pt x="1606719" y="191089"/>
                  <a:pt x="1598276" y="194730"/>
                </a:cubicBezTo>
                <a:cubicBezTo>
                  <a:pt x="1589833" y="198370"/>
                  <a:pt x="1582630" y="203328"/>
                  <a:pt x="1576820" y="209524"/>
                </a:cubicBezTo>
                <a:cubicBezTo>
                  <a:pt x="1571011" y="215798"/>
                  <a:pt x="1566441" y="223157"/>
                  <a:pt x="1563188" y="231368"/>
                </a:cubicBezTo>
                <a:lnTo>
                  <a:pt x="1563188" y="231290"/>
                </a:lnTo>
                <a:cubicBezTo>
                  <a:pt x="1560399" y="238571"/>
                  <a:pt x="1558618" y="246472"/>
                  <a:pt x="1557921" y="254838"/>
                </a:cubicBezTo>
                <a:lnTo>
                  <a:pt x="1694015" y="254838"/>
                </a:lnTo>
                <a:cubicBezTo>
                  <a:pt x="1693473" y="234621"/>
                  <a:pt x="1688128" y="218587"/>
                  <a:pt x="1678059" y="207201"/>
                </a:cubicBezTo>
                <a:cubicBezTo>
                  <a:pt x="1667524" y="195349"/>
                  <a:pt x="1650716" y="189308"/>
                  <a:pt x="1628098" y="189308"/>
                </a:cubicBezTo>
                <a:close/>
                <a:moveTo>
                  <a:pt x="782717" y="189308"/>
                </a:moveTo>
                <a:cubicBezTo>
                  <a:pt x="771330" y="189308"/>
                  <a:pt x="761338" y="191089"/>
                  <a:pt x="752895" y="194730"/>
                </a:cubicBezTo>
                <a:cubicBezTo>
                  <a:pt x="744452" y="198370"/>
                  <a:pt x="737249" y="203328"/>
                  <a:pt x="731439" y="209524"/>
                </a:cubicBezTo>
                <a:cubicBezTo>
                  <a:pt x="725630" y="215798"/>
                  <a:pt x="721060" y="223157"/>
                  <a:pt x="717807" y="231368"/>
                </a:cubicBezTo>
                <a:lnTo>
                  <a:pt x="717807" y="231290"/>
                </a:lnTo>
                <a:cubicBezTo>
                  <a:pt x="715018" y="238571"/>
                  <a:pt x="713237" y="246472"/>
                  <a:pt x="712539" y="254838"/>
                </a:cubicBezTo>
                <a:lnTo>
                  <a:pt x="848634" y="254838"/>
                </a:lnTo>
                <a:cubicBezTo>
                  <a:pt x="848092" y="234621"/>
                  <a:pt x="842747" y="218587"/>
                  <a:pt x="832677" y="207201"/>
                </a:cubicBezTo>
                <a:cubicBezTo>
                  <a:pt x="822143" y="195349"/>
                  <a:pt x="805335" y="189308"/>
                  <a:pt x="782717" y="189308"/>
                </a:cubicBezTo>
                <a:close/>
                <a:moveTo>
                  <a:pt x="476601" y="124553"/>
                </a:moveTo>
                <a:lnTo>
                  <a:pt x="480087" y="124553"/>
                </a:lnTo>
                <a:lnTo>
                  <a:pt x="569319" y="124553"/>
                </a:lnTo>
                <a:lnTo>
                  <a:pt x="572882" y="124553"/>
                </a:lnTo>
                <a:lnTo>
                  <a:pt x="572882" y="128116"/>
                </a:lnTo>
                <a:lnTo>
                  <a:pt x="572804" y="466299"/>
                </a:lnTo>
                <a:lnTo>
                  <a:pt x="569319" y="466299"/>
                </a:lnTo>
                <a:lnTo>
                  <a:pt x="480087" y="466299"/>
                </a:lnTo>
                <a:lnTo>
                  <a:pt x="476601" y="466299"/>
                </a:lnTo>
                <a:lnTo>
                  <a:pt x="476601" y="127496"/>
                </a:lnTo>
                <a:close/>
                <a:moveTo>
                  <a:pt x="2026544" y="116342"/>
                </a:moveTo>
                <a:cubicBezTo>
                  <a:pt x="2065195" y="116342"/>
                  <a:pt x="2094320" y="126721"/>
                  <a:pt x="2113220" y="147093"/>
                </a:cubicBezTo>
                <a:cubicBezTo>
                  <a:pt x="2132042" y="167465"/>
                  <a:pt x="2141569" y="199687"/>
                  <a:pt x="2141569" y="242832"/>
                </a:cubicBezTo>
                <a:lnTo>
                  <a:pt x="2141569" y="466376"/>
                </a:lnTo>
                <a:lnTo>
                  <a:pt x="2045366" y="466376"/>
                </a:lnTo>
                <a:lnTo>
                  <a:pt x="2045366" y="254992"/>
                </a:lnTo>
                <a:cubicBezTo>
                  <a:pt x="2045366" y="232762"/>
                  <a:pt x="2041183" y="217503"/>
                  <a:pt x="2033050" y="209757"/>
                </a:cubicBezTo>
                <a:cubicBezTo>
                  <a:pt x="2024840" y="201933"/>
                  <a:pt x="2013686" y="197983"/>
                  <a:pt x="1999820" y="197983"/>
                </a:cubicBezTo>
                <a:cubicBezTo>
                  <a:pt x="1988899" y="197983"/>
                  <a:pt x="1979371" y="199610"/>
                  <a:pt x="1971548" y="202786"/>
                </a:cubicBezTo>
                <a:cubicBezTo>
                  <a:pt x="1963647" y="205961"/>
                  <a:pt x="1956211" y="210764"/>
                  <a:pt x="1949472" y="216651"/>
                </a:cubicBezTo>
                <a:cubicBezTo>
                  <a:pt x="1943818" y="222305"/>
                  <a:pt x="1938938" y="229121"/>
                  <a:pt x="1935143" y="237022"/>
                </a:cubicBezTo>
                <a:cubicBezTo>
                  <a:pt x="1931347" y="244768"/>
                  <a:pt x="1929411" y="253366"/>
                  <a:pt x="1929411" y="262583"/>
                </a:cubicBezTo>
                <a:lnTo>
                  <a:pt x="1929411" y="466299"/>
                </a:lnTo>
                <a:lnTo>
                  <a:pt x="1833130" y="466299"/>
                </a:lnTo>
                <a:lnTo>
                  <a:pt x="1833130" y="124630"/>
                </a:lnTo>
                <a:lnTo>
                  <a:pt x="1926855" y="124630"/>
                </a:lnTo>
                <a:lnTo>
                  <a:pt x="1926855" y="165063"/>
                </a:lnTo>
                <a:cubicBezTo>
                  <a:pt x="1938938" y="149494"/>
                  <a:pt x="1952958" y="137798"/>
                  <a:pt x="1968605" y="130052"/>
                </a:cubicBezTo>
                <a:cubicBezTo>
                  <a:pt x="1987040" y="120989"/>
                  <a:pt x="2006559" y="116342"/>
                  <a:pt x="2026544" y="116342"/>
                </a:cubicBezTo>
                <a:close/>
                <a:moveTo>
                  <a:pt x="1272176" y="115490"/>
                </a:moveTo>
                <a:cubicBezTo>
                  <a:pt x="1298667" y="115490"/>
                  <a:pt x="1321285" y="118279"/>
                  <a:pt x="1339410" y="123623"/>
                </a:cubicBezTo>
                <a:cubicBezTo>
                  <a:pt x="1357613" y="129045"/>
                  <a:pt x="1372717" y="136404"/>
                  <a:pt x="1384258" y="145544"/>
                </a:cubicBezTo>
                <a:cubicBezTo>
                  <a:pt x="1389061" y="149339"/>
                  <a:pt x="1393321" y="153445"/>
                  <a:pt x="1397194" y="157860"/>
                </a:cubicBezTo>
                <a:cubicBezTo>
                  <a:pt x="1402693" y="164211"/>
                  <a:pt x="1407263" y="171183"/>
                  <a:pt x="1410749" y="178696"/>
                </a:cubicBezTo>
                <a:cubicBezTo>
                  <a:pt x="1412376" y="182259"/>
                  <a:pt x="1413925" y="185977"/>
                  <a:pt x="1415319" y="189695"/>
                </a:cubicBezTo>
                <a:cubicBezTo>
                  <a:pt x="1415629" y="190547"/>
                  <a:pt x="1415861" y="191322"/>
                  <a:pt x="1416171" y="192174"/>
                </a:cubicBezTo>
                <a:cubicBezTo>
                  <a:pt x="1419347" y="201934"/>
                  <a:pt x="1421516" y="212235"/>
                  <a:pt x="1422755" y="222847"/>
                </a:cubicBezTo>
                <a:cubicBezTo>
                  <a:pt x="1422910" y="224087"/>
                  <a:pt x="1422910" y="225403"/>
                  <a:pt x="1423065" y="226643"/>
                </a:cubicBezTo>
                <a:lnTo>
                  <a:pt x="1335382" y="226643"/>
                </a:lnTo>
                <a:cubicBezTo>
                  <a:pt x="1334762" y="223699"/>
                  <a:pt x="1333988" y="220988"/>
                  <a:pt x="1333058" y="218432"/>
                </a:cubicBezTo>
                <a:cubicBezTo>
                  <a:pt x="1329263" y="208905"/>
                  <a:pt x="1324615" y="203793"/>
                  <a:pt x="1318109" y="198835"/>
                </a:cubicBezTo>
                <a:cubicBezTo>
                  <a:pt x="1309201" y="192096"/>
                  <a:pt x="1294406" y="188688"/>
                  <a:pt x="1274035" y="188688"/>
                </a:cubicBezTo>
                <a:cubicBezTo>
                  <a:pt x="1262494" y="188688"/>
                  <a:pt x="1252734" y="189618"/>
                  <a:pt x="1245220" y="191477"/>
                </a:cubicBezTo>
                <a:cubicBezTo>
                  <a:pt x="1237784" y="193258"/>
                  <a:pt x="1231975" y="195582"/>
                  <a:pt x="1227870" y="198293"/>
                </a:cubicBezTo>
                <a:cubicBezTo>
                  <a:pt x="1223919" y="200927"/>
                  <a:pt x="1221131" y="203870"/>
                  <a:pt x="1219504" y="207123"/>
                </a:cubicBezTo>
                <a:cubicBezTo>
                  <a:pt x="1217878" y="210454"/>
                  <a:pt x="1217025" y="213630"/>
                  <a:pt x="1217025" y="216418"/>
                </a:cubicBezTo>
                <a:cubicBezTo>
                  <a:pt x="1217025" y="225946"/>
                  <a:pt x="1219814" y="232685"/>
                  <a:pt x="1225469" y="236867"/>
                </a:cubicBezTo>
                <a:cubicBezTo>
                  <a:pt x="1231588" y="241437"/>
                  <a:pt x="1244058" y="245388"/>
                  <a:pt x="1262494" y="248641"/>
                </a:cubicBezTo>
                <a:lnTo>
                  <a:pt x="1304553" y="255612"/>
                </a:lnTo>
                <a:cubicBezTo>
                  <a:pt x="1328023" y="259485"/>
                  <a:pt x="1350022" y="264442"/>
                  <a:pt x="1365513" y="270484"/>
                </a:cubicBezTo>
                <a:cubicBezTo>
                  <a:pt x="1381160" y="276526"/>
                  <a:pt x="1393863" y="284194"/>
                  <a:pt x="1403313" y="293179"/>
                </a:cubicBezTo>
                <a:cubicBezTo>
                  <a:pt x="1412840" y="302320"/>
                  <a:pt x="1419579" y="313241"/>
                  <a:pt x="1423375" y="325635"/>
                </a:cubicBezTo>
                <a:lnTo>
                  <a:pt x="1423375" y="325712"/>
                </a:lnTo>
                <a:cubicBezTo>
                  <a:pt x="1427093" y="337950"/>
                  <a:pt x="1428952" y="352203"/>
                  <a:pt x="1428952" y="368159"/>
                </a:cubicBezTo>
                <a:cubicBezTo>
                  <a:pt x="1428952" y="400537"/>
                  <a:pt x="1416481" y="426873"/>
                  <a:pt x="1391927" y="446392"/>
                </a:cubicBezTo>
                <a:cubicBezTo>
                  <a:pt x="1367605" y="465757"/>
                  <a:pt x="1329805" y="475516"/>
                  <a:pt x="1279534" y="475516"/>
                </a:cubicBezTo>
                <a:cubicBezTo>
                  <a:pt x="1259473" y="475516"/>
                  <a:pt x="1240031" y="473657"/>
                  <a:pt x="1221828" y="470017"/>
                </a:cubicBezTo>
                <a:cubicBezTo>
                  <a:pt x="1203470" y="466299"/>
                  <a:pt x="1186739" y="459870"/>
                  <a:pt x="1172255" y="450730"/>
                </a:cubicBezTo>
                <a:cubicBezTo>
                  <a:pt x="1157615" y="441590"/>
                  <a:pt x="1145454" y="429196"/>
                  <a:pt x="1136081" y="413937"/>
                </a:cubicBezTo>
                <a:cubicBezTo>
                  <a:pt x="1127251" y="399607"/>
                  <a:pt x="1121984" y="381559"/>
                  <a:pt x="1120280" y="360336"/>
                </a:cubicBezTo>
                <a:lnTo>
                  <a:pt x="1213230" y="360336"/>
                </a:lnTo>
                <a:cubicBezTo>
                  <a:pt x="1216561" y="375828"/>
                  <a:pt x="1223455" y="386207"/>
                  <a:pt x="1233911" y="391087"/>
                </a:cubicBezTo>
                <a:cubicBezTo>
                  <a:pt x="1246072" y="396819"/>
                  <a:pt x="1261022" y="399685"/>
                  <a:pt x="1278295" y="399685"/>
                </a:cubicBezTo>
                <a:cubicBezTo>
                  <a:pt x="1298744" y="399685"/>
                  <a:pt x="1313539" y="397129"/>
                  <a:pt x="1322059" y="392171"/>
                </a:cubicBezTo>
                <a:cubicBezTo>
                  <a:pt x="1330115" y="387524"/>
                  <a:pt x="1333988" y="380088"/>
                  <a:pt x="1333988" y="369398"/>
                </a:cubicBezTo>
                <a:cubicBezTo>
                  <a:pt x="1333988" y="361808"/>
                  <a:pt x="1331509" y="355224"/>
                  <a:pt x="1326319" y="349492"/>
                </a:cubicBezTo>
                <a:cubicBezTo>
                  <a:pt x="1321207" y="343760"/>
                  <a:pt x="1310828" y="339654"/>
                  <a:pt x="1295568" y="337253"/>
                </a:cubicBezTo>
                <a:lnTo>
                  <a:pt x="1247467" y="329585"/>
                </a:lnTo>
                <a:cubicBezTo>
                  <a:pt x="1206723" y="323156"/>
                  <a:pt x="1175818" y="311847"/>
                  <a:pt x="1155678" y="296045"/>
                </a:cubicBezTo>
                <a:cubicBezTo>
                  <a:pt x="1135152" y="279934"/>
                  <a:pt x="1124695" y="255302"/>
                  <a:pt x="1124695" y="222847"/>
                </a:cubicBezTo>
                <a:cubicBezTo>
                  <a:pt x="1124695" y="206194"/>
                  <a:pt x="1128336" y="191089"/>
                  <a:pt x="1135617" y="177844"/>
                </a:cubicBezTo>
                <a:cubicBezTo>
                  <a:pt x="1142820" y="164676"/>
                  <a:pt x="1153122" y="153367"/>
                  <a:pt x="1166290" y="144150"/>
                </a:cubicBezTo>
                <a:cubicBezTo>
                  <a:pt x="1179303" y="135010"/>
                  <a:pt x="1194950" y="127883"/>
                  <a:pt x="1212920" y="122926"/>
                </a:cubicBezTo>
                <a:cubicBezTo>
                  <a:pt x="1230813" y="117969"/>
                  <a:pt x="1250720" y="115490"/>
                  <a:pt x="1272176" y="115490"/>
                </a:cubicBezTo>
                <a:close/>
                <a:moveTo>
                  <a:pt x="1629957" y="115335"/>
                </a:moveTo>
                <a:cubicBezTo>
                  <a:pt x="1681776" y="115335"/>
                  <a:pt x="1721358" y="130517"/>
                  <a:pt x="1747616" y="160493"/>
                </a:cubicBezTo>
                <a:cubicBezTo>
                  <a:pt x="1773797" y="190315"/>
                  <a:pt x="1787043" y="230980"/>
                  <a:pt x="1787043" y="281328"/>
                </a:cubicBezTo>
                <a:lnTo>
                  <a:pt x="1787043" y="320522"/>
                </a:lnTo>
                <a:lnTo>
                  <a:pt x="1556526" y="320522"/>
                </a:lnTo>
                <a:cubicBezTo>
                  <a:pt x="1557843" y="344612"/>
                  <a:pt x="1564350" y="363744"/>
                  <a:pt x="1575968" y="377454"/>
                </a:cubicBezTo>
                <a:cubicBezTo>
                  <a:pt x="1587974" y="391629"/>
                  <a:pt x="1606332" y="398833"/>
                  <a:pt x="1630654" y="398833"/>
                </a:cubicBezTo>
                <a:cubicBezTo>
                  <a:pt x="1662954" y="398833"/>
                  <a:pt x="1682009" y="386207"/>
                  <a:pt x="1688825" y="360181"/>
                </a:cubicBezTo>
                <a:lnTo>
                  <a:pt x="1688903" y="360181"/>
                </a:lnTo>
                <a:lnTo>
                  <a:pt x="1782937" y="360181"/>
                </a:lnTo>
                <a:cubicBezTo>
                  <a:pt x="1776663" y="397361"/>
                  <a:pt x="1761249" y="426098"/>
                  <a:pt x="1737082" y="445540"/>
                </a:cubicBezTo>
                <a:cubicBezTo>
                  <a:pt x="1712527" y="465292"/>
                  <a:pt x="1676509" y="475284"/>
                  <a:pt x="1630034" y="475284"/>
                </a:cubicBezTo>
                <a:cubicBezTo>
                  <a:pt x="1574032" y="475284"/>
                  <a:pt x="1531197" y="459482"/>
                  <a:pt x="1502848" y="428267"/>
                </a:cubicBezTo>
                <a:cubicBezTo>
                  <a:pt x="1474498" y="397129"/>
                  <a:pt x="1460168" y="352590"/>
                  <a:pt x="1460168" y="295890"/>
                </a:cubicBezTo>
                <a:cubicBezTo>
                  <a:pt x="1460168" y="267618"/>
                  <a:pt x="1464273" y="241979"/>
                  <a:pt x="1472484" y="219826"/>
                </a:cubicBezTo>
                <a:cubicBezTo>
                  <a:pt x="1480695" y="197673"/>
                  <a:pt x="1492391" y="178464"/>
                  <a:pt x="1507340" y="162894"/>
                </a:cubicBezTo>
                <a:cubicBezTo>
                  <a:pt x="1522290" y="147325"/>
                  <a:pt x="1540415" y="135397"/>
                  <a:pt x="1561174" y="127341"/>
                </a:cubicBezTo>
                <a:cubicBezTo>
                  <a:pt x="1581855" y="119363"/>
                  <a:pt x="1605015" y="115335"/>
                  <a:pt x="1629957" y="115335"/>
                </a:cubicBezTo>
                <a:close/>
                <a:moveTo>
                  <a:pt x="784576" y="115335"/>
                </a:moveTo>
                <a:cubicBezTo>
                  <a:pt x="836395" y="115335"/>
                  <a:pt x="875977" y="130517"/>
                  <a:pt x="902235" y="160493"/>
                </a:cubicBezTo>
                <a:cubicBezTo>
                  <a:pt x="928416" y="190315"/>
                  <a:pt x="941661" y="230980"/>
                  <a:pt x="941661" y="281328"/>
                </a:cubicBezTo>
                <a:lnTo>
                  <a:pt x="941661" y="320522"/>
                </a:lnTo>
                <a:lnTo>
                  <a:pt x="711145" y="320522"/>
                </a:lnTo>
                <a:cubicBezTo>
                  <a:pt x="712462" y="344612"/>
                  <a:pt x="718969" y="363744"/>
                  <a:pt x="730587" y="377454"/>
                </a:cubicBezTo>
                <a:cubicBezTo>
                  <a:pt x="742593" y="391629"/>
                  <a:pt x="760951" y="398833"/>
                  <a:pt x="785273" y="398833"/>
                </a:cubicBezTo>
                <a:cubicBezTo>
                  <a:pt x="817573" y="398833"/>
                  <a:pt x="836628" y="386207"/>
                  <a:pt x="843444" y="360181"/>
                </a:cubicBezTo>
                <a:lnTo>
                  <a:pt x="843522" y="360181"/>
                </a:lnTo>
                <a:lnTo>
                  <a:pt x="937556" y="360181"/>
                </a:lnTo>
                <a:cubicBezTo>
                  <a:pt x="931282" y="397361"/>
                  <a:pt x="915868" y="426098"/>
                  <a:pt x="891701" y="445540"/>
                </a:cubicBezTo>
                <a:cubicBezTo>
                  <a:pt x="867146" y="465292"/>
                  <a:pt x="831128" y="475284"/>
                  <a:pt x="784653" y="475284"/>
                </a:cubicBezTo>
                <a:cubicBezTo>
                  <a:pt x="728651" y="475284"/>
                  <a:pt x="685816" y="459482"/>
                  <a:pt x="657467" y="428267"/>
                </a:cubicBezTo>
                <a:cubicBezTo>
                  <a:pt x="629117" y="397129"/>
                  <a:pt x="614787" y="352590"/>
                  <a:pt x="614787" y="295890"/>
                </a:cubicBezTo>
                <a:cubicBezTo>
                  <a:pt x="614787" y="267618"/>
                  <a:pt x="618892" y="241979"/>
                  <a:pt x="627103" y="219826"/>
                </a:cubicBezTo>
                <a:cubicBezTo>
                  <a:pt x="635313" y="197673"/>
                  <a:pt x="647010" y="178464"/>
                  <a:pt x="661959" y="162894"/>
                </a:cubicBezTo>
                <a:cubicBezTo>
                  <a:pt x="676909" y="147325"/>
                  <a:pt x="695034" y="135397"/>
                  <a:pt x="715793" y="127341"/>
                </a:cubicBezTo>
                <a:cubicBezTo>
                  <a:pt x="736474" y="119363"/>
                  <a:pt x="759634" y="115335"/>
                  <a:pt x="784576" y="115335"/>
                </a:cubicBezTo>
                <a:close/>
                <a:moveTo>
                  <a:pt x="2576886" y="97288"/>
                </a:moveTo>
                <a:cubicBezTo>
                  <a:pt x="2499118" y="97288"/>
                  <a:pt x="2435834" y="160571"/>
                  <a:pt x="2435834" y="238339"/>
                </a:cubicBezTo>
                <a:cubicBezTo>
                  <a:pt x="2435834" y="316108"/>
                  <a:pt x="2499118" y="379391"/>
                  <a:pt x="2576886" y="379391"/>
                </a:cubicBezTo>
                <a:cubicBezTo>
                  <a:pt x="2654654" y="379391"/>
                  <a:pt x="2717938" y="316108"/>
                  <a:pt x="2717938" y="238339"/>
                </a:cubicBezTo>
                <a:cubicBezTo>
                  <a:pt x="2717938" y="160571"/>
                  <a:pt x="2654654" y="97288"/>
                  <a:pt x="2576886" y="97288"/>
                </a:cubicBezTo>
                <a:close/>
                <a:moveTo>
                  <a:pt x="2196642" y="10456"/>
                </a:moveTo>
                <a:lnTo>
                  <a:pt x="2290522" y="10456"/>
                </a:lnTo>
                <a:lnTo>
                  <a:pt x="2290522" y="466298"/>
                </a:lnTo>
                <a:lnTo>
                  <a:pt x="2196642" y="466298"/>
                </a:lnTo>
                <a:close/>
                <a:moveTo>
                  <a:pt x="986665" y="10456"/>
                </a:moveTo>
                <a:lnTo>
                  <a:pt x="1080545" y="10456"/>
                </a:lnTo>
                <a:lnTo>
                  <a:pt x="1080545" y="475593"/>
                </a:lnTo>
                <a:lnTo>
                  <a:pt x="1065905" y="475593"/>
                </a:lnTo>
                <a:cubicBezTo>
                  <a:pt x="1022063" y="475129"/>
                  <a:pt x="986665" y="438878"/>
                  <a:pt x="986665" y="394107"/>
                </a:cubicBezTo>
                <a:close/>
                <a:moveTo>
                  <a:pt x="476601" y="10456"/>
                </a:moveTo>
                <a:lnTo>
                  <a:pt x="480087" y="10456"/>
                </a:lnTo>
                <a:lnTo>
                  <a:pt x="569319" y="10456"/>
                </a:lnTo>
                <a:lnTo>
                  <a:pt x="572882" y="10456"/>
                </a:lnTo>
                <a:lnTo>
                  <a:pt x="572882" y="81330"/>
                </a:lnTo>
                <a:lnTo>
                  <a:pt x="572882" y="84893"/>
                </a:lnTo>
                <a:lnTo>
                  <a:pt x="569319" y="84893"/>
                </a:lnTo>
                <a:lnTo>
                  <a:pt x="480087" y="84893"/>
                </a:lnTo>
                <a:lnTo>
                  <a:pt x="476601" y="84893"/>
                </a:lnTo>
                <a:lnTo>
                  <a:pt x="476601" y="81330"/>
                </a:lnTo>
                <a:close/>
                <a:moveTo>
                  <a:pt x="58559" y="6331"/>
                </a:moveTo>
                <a:cubicBezTo>
                  <a:pt x="67660" y="8597"/>
                  <a:pt x="76103" y="13593"/>
                  <a:pt x="82648" y="20990"/>
                </a:cubicBezTo>
                <a:lnTo>
                  <a:pt x="326565" y="298911"/>
                </a:lnTo>
                <a:lnTo>
                  <a:pt x="326565" y="10456"/>
                </a:lnTo>
                <a:lnTo>
                  <a:pt x="421064" y="10456"/>
                </a:lnTo>
                <a:lnTo>
                  <a:pt x="421064" y="424781"/>
                </a:lnTo>
                <a:cubicBezTo>
                  <a:pt x="421064" y="444610"/>
                  <a:pt x="408903" y="462348"/>
                  <a:pt x="390545" y="469397"/>
                </a:cubicBezTo>
                <a:cubicBezTo>
                  <a:pt x="385123" y="471488"/>
                  <a:pt x="379391" y="472495"/>
                  <a:pt x="373814" y="472495"/>
                </a:cubicBezTo>
                <a:cubicBezTo>
                  <a:pt x="360491" y="472495"/>
                  <a:pt x="347556" y="466918"/>
                  <a:pt x="338416" y="456461"/>
                </a:cubicBezTo>
                <a:lnTo>
                  <a:pt x="94499" y="178541"/>
                </a:lnTo>
                <a:lnTo>
                  <a:pt x="94499" y="466298"/>
                </a:lnTo>
                <a:lnTo>
                  <a:pt x="0" y="466298"/>
                </a:lnTo>
                <a:lnTo>
                  <a:pt x="0" y="52748"/>
                </a:lnTo>
                <a:cubicBezTo>
                  <a:pt x="0" y="32841"/>
                  <a:pt x="12161" y="15103"/>
                  <a:pt x="30519" y="8055"/>
                </a:cubicBezTo>
                <a:cubicBezTo>
                  <a:pt x="39698" y="4530"/>
                  <a:pt x="49457" y="4066"/>
                  <a:pt x="58559" y="6331"/>
                </a:cubicBezTo>
                <a:close/>
                <a:moveTo>
                  <a:pt x="2576886" y="0"/>
                </a:moveTo>
                <a:cubicBezTo>
                  <a:pt x="2708333" y="0"/>
                  <a:pt x="2815303" y="106970"/>
                  <a:pt x="2815303" y="238417"/>
                </a:cubicBezTo>
                <a:cubicBezTo>
                  <a:pt x="2815303" y="287061"/>
                  <a:pt x="2800586" y="332296"/>
                  <a:pt x="2775489" y="370096"/>
                </a:cubicBezTo>
                <a:lnTo>
                  <a:pt x="2775412" y="370096"/>
                </a:lnTo>
                <a:lnTo>
                  <a:pt x="2855736" y="450420"/>
                </a:lnTo>
                <a:lnTo>
                  <a:pt x="2789354" y="516802"/>
                </a:lnTo>
                <a:lnTo>
                  <a:pt x="2709108" y="436555"/>
                </a:lnTo>
                <a:cubicBezTo>
                  <a:pt x="2671230" y="461962"/>
                  <a:pt x="2625762" y="476756"/>
                  <a:pt x="2576886" y="476756"/>
                </a:cubicBezTo>
                <a:cubicBezTo>
                  <a:pt x="2445439" y="476756"/>
                  <a:pt x="2338469" y="369864"/>
                  <a:pt x="2338469" y="238417"/>
                </a:cubicBezTo>
                <a:cubicBezTo>
                  <a:pt x="2338469" y="106970"/>
                  <a:pt x="2445439" y="0"/>
                  <a:pt x="2576886" y="0"/>
                </a:cubicBezTo>
                <a:close/>
              </a:path>
            </a:pathLst>
          </a:custGeom>
          <a:solidFill>
            <a:schemeClr val="accent1"/>
          </a:solidFill>
          <a:ln w="774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400"/>
          </a:p>
        </p:txBody>
      </p:sp>
      <p:pic>
        <p:nvPicPr>
          <p:cNvPr id="6" name="NielsenIQ GFK lockup" hidden="1">
            <a:extLst>
              <a:ext uri="{FF2B5EF4-FFF2-40B4-BE49-F238E27FC236}">
                <a16:creationId xmlns:a16="http://schemas.microsoft.com/office/drawing/2014/main" id="{0AC1CD8A-B9B7-3EE0-7296-5111E0AF5DC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6123" y="321743"/>
            <a:ext cx="3377876" cy="753596"/>
          </a:xfrm>
          <a:prstGeom prst="rect">
            <a:avLst/>
          </a:prstGeom>
        </p:spPr>
      </p:pic>
      <p:pic>
        <p:nvPicPr>
          <p:cNvPr id="5" name="NielsenIQ logo+wordmark (Orange)" descr="A black and orange sign with white text&#10;&#10;AI-generated content may be incorrect." hidden="1">
            <a:extLst>
              <a:ext uri="{FF2B5EF4-FFF2-40B4-BE49-F238E27FC236}">
                <a16:creationId xmlns:a16="http://schemas.microsoft.com/office/drawing/2014/main" id="{3F2C8740-9C6B-9351-85F0-C05AA832C4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59" y="305205"/>
            <a:ext cx="2113544" cy="768096"/>
          </a:xfrm>
          <a:prstGeom prst="rect">
            <a:avLst/>
          </a:prstGeom>
        </p:spPr>
      </p:pic>
      <p:pic>
        <p:nvPicPr>
          <p:cNvPr id="2" name="NielsenIQ logo+wordmark" descr="A blue text on a black background&#10;&#10;Description automatically generated" hidden="1">
            <a:extLst>
              <a:ext uri="{FF2B5EF4-FFF2-40B4-BE49-F238E27FC236}">
                <a16:creationId xmlns:a16="http://schemas.microsoft.com/office/drawing/2014/main" id="{225F521D-1EBF-CB96-2AD5-7A8B9A8473D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58" y="305205"/>
            <a:ext cx="2211999" cy="763139"/>
          </a:xfrm>
          <a:prstGeom prst="rect">
            <a:avLst/>
          </a:prstGeom>
        </p:spPr>
      </p:pic>
      <p:pic>
        <p:nvPicPr>
          <p:cNvPr id="23" name="powered by GfK intelligence" hidden="1">
            <a:extLst>
              <a:ext uri="{FF2B5EF4-FFF2-40B4-BE49-F238E27FC236}">
                <a16:creationId xmlns:a16="http://schemas.microsoft.com/office/drawing/2014/main" id="{7E43A640-C394-0E39-773B-1ADA0F0F32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144015" y="491056"/>
            <a:ext cx="2752712" cy="421003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14EFE09-FA22-F71B-F170-6FDFC7C69EE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155237" y="6108700"/>
            <a:ext cx="1744663" cy="282575"/>
          </a:xfrm>
        </p:spPr>
        <p:txBody>
          <a:bodyPr/>
          <a:lstStyle>
            <a:lvl1pPr marL="0" indent="0">
              <a:buNone/>
              <a:defRPr sz="10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Project Code:</a:t>
            </a:r>
            <a:endParaRPr lang="en-ID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2189498-214D-39A8-BCC6-3D18DADE7EBF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0420350" y="328273"/>
            <a:ext cx="1476375" cy="8096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Client Logo</a:t>
            </a:r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4CD401-A946-A4ED-32BD-D23D227CC97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92100" y="5674958"/>
            <a:ext cx="1518036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343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ndings: Content and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EEC0236-0E9D-30AE-8663-7AEB4762A39B}"/>
              </a:ext>
            </a:extLst>
          </p:cNvPr>
          <p:cNvSpPr/>
          <p:nvPr userDrawn="1"/>
        </p:nvSpPr>
        <p:spPr>
          <a:xfrm>
            <a:off x="2348681" y="4340349"/>
            <a:ext cx="1997441" cy="131445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ID" sz="1100" b="1" i="1" kern="0">
              <a:solidFill>
                <a:schemeClr val="bg2"/>
              </a:solidFill>
              <a:latin typeface="Georgia" panose="02040502050405020303" pitchFamily="18" charset="0"/>
              <a:cs typeface="Arial"/>
              <a:sym typeface="Georgia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107D96-7DB4-E659-FA5B-BC3009C97EA6}"/>
              </a:ext>
            </a:extLst>
          </p:cNvPr>
          <p:cNvSpPr/>
          <p:nvPr userDrawn="1"/>
        </p:nvSpPr>
        <p:spPr>
          <a:xfrm>
            <a:off x="288558" y="4341113"/>
            <a:ext cx="1997441" cy="131445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ID" sz="1100" b="1" i="1" kern="0">
              <a:solidFill>
                <a:schemeClr val="bg2"/>
              </a:solidFill>
              <a:latin typeface="Georgia" panose="02040502050405020303" pitchFamily="18" charset="0"/>
              <a:cs typeface="Arial"/>
              <a:sym typeface="Georgi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62E1BF7-5101-F554-11A7-B73B7229AA50}"/>
              </a:ext>
            </a:extLst>
          </p:cNvPr>
          <p:cNvSpPr/>
          <p:nvPr userDrawn="1"/>
        </p:nvSpPr>
        <p:spPr>
          <a:xfrm>
            <a:off x="2969623" y="2943387"/>
            <a:ext cx="2663645" cy="131445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ID" sz="1100" b="1" i="1" kern="0">
              <a:solidFill>
                <a:schemeClr val="bg2"/>
              </a:solidFill>
              <a:latin typeface="Georgia" panose="02040502050405020303" pitchFamily="18" charset="0"/>
              <a:cs typeface="Arial"/>
              <a:sym typeface="Georgi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512805-4E0C-6794-7270-98FA1D8F4E14}"/>
              </a:ext>
            </a:extLst>
          </p:cNvPr>
          <p:cNvSpPr/>
          <p:nvPr userDrawn="1"/>
        </p:nvSpPr>
        <p:spPr>
          <a:xfrm>
            <a:off x="288558" y="2935443"/>
            <a:ext cx="2543769" cy="131445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ID" sz="1100" b="1" i="1" kern="0">
              <a:solidFill>
                <a:schemeClr val="bg2"/>
              </a:solidFill>
              <a:latin typeface="Georgia" panose="02040502050405020303" pitchFamily="18" charset="0"/>
              <a:cs typeface="Arial"/>
              <a:sym typeface="Georgia"/>
            </a:endParaRP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CB156AE8-6DA0-C9E1-46BE-6A0C533A67F7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288558" y="1529007"/>
            <a:ext cx="1219200" cy="1314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Pie Chart (Gender)</a:t>
            </a:r>
            <a:endParaRPr lang="en-ID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FC053650-1B6F-2E20-6196-8A0A2496BD70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1573072" y="1529007"/>
            <a:ext cx="1997441" cy="1314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Pie Chart (Age)</a:t>
            </a:r>
            <a:endParaRPr lang="en-ID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4DE174-6E90-E011-236F-3615095F02B7}"/>
              </a:ext>
            </a:extLst>
          </p:cNvPr>
          <p:cNvSpPr/>
          <p:nvPr userDrawn="1"/>
        </p:nvSpPr>
        <p:spPr>
          <a:xfrm>
            <a:off x="3629157" y="1520681"/>
            <a:ext cx="1997441" cy="131445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ID" sz="1100" b="1" i="1" kern="0">
              <a:solidFill>
                <a:schemeClr val="bg2"/>
              </a:solidFill>
              <a:latin typeface="Georgia" panose="02040502050405020303" pitchFamily="18" charset="0"/>
              <a:cs typeface="Arial"/>
              <a:sym typeface="Georgi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D8B5F0-3972-9E3F-4A7E-52302351B5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insert photo</a:t>
            </a:r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35552A9B-4189-A1CA-FA34-1285494DC1B7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3635827" y="1529007"/>
            <a:ext cx="1997441" cy="1314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Column Chart (Marital Status)</a:t>
            </a:r>
            <a:endParaRPr lang="en-ID"/>
          </a:p>
        </p:txBody>
      </p:sp>
      <p:sp>
        <p:nvSpPr>
          <p:cNvPr id="12" name="Chart Placeholder 3">
            <a:extLst>
              <a:ext uri="{FF2B5EF4-FFF2-40B4-BE49-F238E27FC236}">
                <a16:creationId xmlns:a16="http://schemas.microsoft.com/office/drawing/2014/main" id="{0F86CB87-21B5-F14D-46B5-CB727925F2CC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288558" y="2935443"/>
            <a:ext cx="2543769" cy="1314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Bar Chart (Education Level)</a:t>
            </a:r>
            <a:endParaRPr lang="en-ID"/>
          </a:p>
        </p:txBody>
      </p:sp>
      <p:sp>
        <p:nvSpPr>
          <p:cNvPr id="13" name="Chart Placeholder 3">
            <a:extLst>
              <a:ext uri="{FF2B5EF4-FFF2-40B4-BE49-F238E27FC236}">
                <a16:creationId xmlns:a16="http://schemas.microsoft.com/office/drawing/2014/main" id="{47EE70D6-ACE9-AE72-0706-FDA6B80F49E9}"/>
              </a:ext>
            </a:extLst>
          </p:cNvPr>
          <p:cNvSpPr>
            <a:spLocks noGrp="1"/>
          </p:cNvSpPr>
          <p:nvPr>
            <p:ph type="chart" sz="quarter" idx="22" hasCustomPrompt="1"/>
          </p:nvPr>
        </p:nvSpPr>
        <p:spPr>
          <a:xfrm>
            <a:off x="2969623" y="2926734"/>
            <a:ext cx="2663645" cy="1314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Column Chart (No of household)</a:t>
            </a:r>
            <a:endParaRPr lang="en-ID"/>
          </a:p>
        </p:txBody>
      </p:sp>
      <p:sp>
        <p:nvSpPr>
          <p:cNvPr id="14" name="Chart Placeholder 3">
            <a:extLst>
              <a:ext uri="{FF2B5EF4-FFF2-40B4-BE49-F238E27FC236}">
                <a16:creationId xmlns:a16="http://schemas.microsoft.com/office/drawing/2014/main" id="{5FCEBA14-6DE1-19D3-FF63-E93D19E95CDB}"/>
              </a:ext>
            </a:extLst>
          </p:cNvPr>
          <p:cNvSpPr>
            <a:spLocks noGrp="1"/>
          </p:cNvSpPr>
          <p:nvPr>
            <p:ph type="chart" sz="quarter" idx="23" hasCustomPrompt="1"/>
          </p:nvPr>
        </p:nvSpPr>
        <p:spPr>
          <a:xfrm>
            <a:off x="288558" y="4341114"/>
            <a:ext cx="1997441" cy="1314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Pie Chart (Employment)</a:t>
            </a:r>
            <a:endParaRPr lang="en-ID"/>
          </a:p>
        </p:txBody>
      </p:sp>
      <p:sp>
        <p:nvSpPr>
          <p:cNvPr id="15" name="Chart Placeholder 3">
            <a:extLst>
              <a:ext uri="{FF2B5EF4-FFF2-40B4-BE49-F238E27FC236}">
                <a16:creationId xmlns:a16="http://schemas.microsoft.com/office/drawing/2014/main" id="{8F059729-CCCD-1B2B-4152-AA294197FFC5}"/>
              </a:ext>
            </a:extLst>
          </p:cNvPr>
          <p:cNvSpPr>
            <a:spLocks noGrp="1"/>
          </p:cNvSpPr>
          <p:nvPr>
            <p:ph type="chart" sz="quarter" idx="24" hasCustomPrompt="1"/>
          </p:nvPr>
        </p:nvSpPr>
        <p:spPr>
          <a:xfrm>
            <a:off x="2344343" y="4340349"/>
            <a:ext cx="1997441" cy="1314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Pie Chart (Area Type)</a:t>
            </a:r>
            <a:endParaRPr lang="en-ID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2F5D577-CB67-C11E-D7CF-324FE717976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67037" y="4722334"/>
            <a:ext cx="2281146" cy="933229"/>
          </a:xfrm>
        </p:spPr>
        <p:txBody>
          <a:bodyPr/>
          <a:lstStyle>
            <a:lvl1pPr marL="0" indent="0">
              <a:buNone/>
              <a:defRPr i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Add key findings…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E0D90D-799A-774F-0036-D3E643234B5F}"/>
              </a:ext>
            </a:extLst>
          </p:cNvPr>
          <p:cNvSpPr/>
          <p:nvPr userDrawn="1"/>
        </p:nvSpPr>
        <p:spPr>
          <a:xfrm>
            <a:off x="285224" y="1529007"/>
            <a:ext cx="1219200" cy="131445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ID" sz="1100" b="1" i="1" kern="0">
              <a:solidFill>
                <a:schemeClr val="bg2"/>
              </a:solidFill>
              <a:latin typeface="Georgia" panose="02040502050405020303" pitchFamily="18" charset="0"/>
              <a:cs typeface="Arial"/>
              <a:sym typeface="Georgi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D2D22E-2976-F2C7-12D3-4266F6491AD8}"/>
              </a:ext>
            </a:extLst>
          </p:cNvPr>
          <p:cNvSpPr/>
          <p:nvPr userDrawn="1"/>
        </p:nvSpPr>
        <p:spPr>
          <a:xfrm>
            <a:off x="1569737" y="1529007"/>
            <a:ext cx="1997441" cy="131445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ID" sz="1100" b="1" i="1" kern="0">
              <a:solidFill>
                <a:schemeClr val="bg2"/>
              </a:solidFill>
              <a:latin typeface="Georgia" panose="02040502050405020303" pitchFamily="18" charset="0"/>
              <a:cs typeface="Arial"/>
              <a:sym typeface="Georgia"/>
            </a:endParaRPr>
          </a:p>
        </p:txBody>
      </p:sp>
      <p:sp>
        <p:nvSpPr>
          <p:cNvPr id="2" name="Subtitle Placeholder">
            <a:extLst>
              <a:ext uri="{FF2B5EF4-FFF2-40B4-BE49-F238E27FC236}">
                <a16:creationId xmlns:a16="http://schemas.microsoft.com/office/drawing/2014/main" id="{43449324-8D29-AD54-D713-19CE6B87259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2101" y="579495"/>
            <a:ext cx="6604001" cy="436563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buNone/>
              <a:defRPr kumimoji="0" lang="en-GB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171446" marR="0" lvl="0" indent="-171446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Insert your subtitle in Arial 16pt</a:t>
            </a:r>
          </a:p>
        </p:txBody>
      </p:sp>
      <p:sp>
        <p:nvSpPr>
          <p:cNvPr id="7" name="Title Placeholder">
            <a:extLst>
              <a:ext uri="{FF2B5EF4-FFF2-40B4-BE49-F238E27FC236}">
                <a16:creationId xmlns:a16="http://schemas.microsoft.com/office/drawing/2014/main" id="{1E7AF36A-5863-DB7E-0C31-7DE0BA239F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304801"/>
            <a:ext cx="6607139" cy="2655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in Arial Bold 20pt</a:t>
            </a:r>
            <a:endParaRPr lang="en-GB"/>
          </a:p>
        </p:txBody>
      </p:sp>
      <p:sp>
        <p:nvSpPr>
          <p:cNvPr id="5" name="Source Placeholder">
            <a:extLst>
              <a:ext uri="{FF2B5EF4-FFF2-40B4-BE49-F238E27FC236}">
                <a16:creationId xmlns:a16="http://schemas.microsoft.com/office/drawing/2014/main" id="{6E7487B8-5B49-A8D4-8A47-69627ED0B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00" y="6108702"/>
            <a:ext cx="11607800" cy="194127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lang="en-GB" sz="800" dirty="0">
                <a:solidFill>
                  <a:srgbClr val="8C8C8C"/>
                </a:solidFill>
              </a:defRPr>
            </a:lvl1pPr>
          </a:lstStyle>
          <a:p>
            <a:pPr marL="171446" lvl="0" indent="-171446">
              <a:spcBef>
                <a:spcPts val="0"/>
              </a:spcBef>
              <a:spcAft>
                <a:spcPts val="0"/>
              </a:spcAft>
            </a:pPr>
            <a:r>
              <a:rPr lang="en-US"/>
              <a:t>Sources: [Company/Brand Name], [Product, Data Source, or Study]; [Region/Market] [Channel]; [Industry Vertical, Category, or Segment]; [Included/Analyzed Fact(s)]; [Data Time Period]​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7813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CA6A7-77CD-7A83-8602-FCA776062C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7"/>
          </p:nvPr>
        </p:nvSpPr>
        <p:spPr/>
        <p:txBody>
          <a:bodyPr/>
          <a:lstStyle/>
          <a:p>
            <a:fld id="{3E04DF46-C0DC-4ADC-9A6F-918CC4703A4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D6597005-06BD-C2F2-B9CB-AB519B9E3D26}"/>
              </a:ext>
            </a:extLst>
          </p:cNvPr>
          <p:cNvSpPr/>
          <p:nvPr userDrawn="1"/>
        </p:nvSpPr>
        <p:spPr>
          <a:xfrm>
            <a:off x="9701349" y="0"/>
            <a:ext cx="2490651" cy="435428"/>
          </a:xfrm>
          <a:prstGeom prst="round2DiagRect">
            <a:avLst/>
          </a:prstGeom>
          <a:solidFill>
            <a:schemeClr val="accent1"/>
          </a:solidFill>
          <a:ln w="571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ID" sz="1100" b="1" i="1" kern="0">
              <a:solidFill>
                <a:schemeClr val="bg2"/>
              </a:solidFill>
              <a:latin typeface="Georgia" panose="02040502050405020303" pitchFamily="18" charset="0"/>
              <a:cs typeface="Arial"/>
              <a:sym typeface="Georgia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345851-E9B5-15F6-46AD-3E6626F9CC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814560" y="105001"/>
            <a:ext cx="2490651" cy="225425"/>
          </a:xfrm>
        </p:spPr>
        <p:txBody>
          <a:bodyPr/>
          <a:lstStyle>
            <a:lvl1pPr marL="0" indent="0">
              <a:buNone/>
              <a:defRPr sz="1100" b="1" i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5BE064CC-924E-0936-0806-6C720B7C26E5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769118" y="1688707"/>
            <a:ext cx="1997441" cy="1314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Pie Chart</a:t>
            </a:r>
            <a:endParaRPr lang="en-ID"/>
          </a:p>
        </p:txBody>
      </p:sp>
      <p:sp>
        <p:nvSpPr>
          <p:cNvPr id="12" name="Chart Placeholder 3">
            <a:extLst>
              <a:ext uri="{FF2B5EF4-FFF2-40B4-BE49-F238E27FC236}">
                <a16:creationId xmlns:a16="http://schemas.microsoft.com/office/drawing/2014/main" id="{A49C73AE-3A9F-F70E-188B-D4181E6F05F3}"/>
              </a:ext>
            </a:extLst>
          </p:cNvPr>
          <p:cNvSpPr>
            <a:spLocks noGrp="1"/>
          </p:cNvSpPr>
          <p:nvPr>
            <p:ph type="chart" sz="quarter" idx="22" hasCustomPrompt="1"/>
          </p:nvPr>
        </p:nvSpPr>
        <p:spPr>
          <a:xfrm>
            <a:off x="2891788" y="1688707"/>
            <a:ext cx="1997441" cy="1314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Pie Chart</a:t>
            </a:r>
            <a:endParaRPr lang="en-ID"/>
          </a:p>
        </p:txBody>
      </p:sp>
      <p:sp>
        <p:nvSpPr>
          <p:cNvPr id="13" name="Chart Placeholder 3">
            <a:extLst>
              <a:ext uri="{FF2B5EF4-FFF2-40B4-BE49-F238E27FC236}">
                <a16:creationId xmlns:a16="http://schemas.microsoft.com/office/drawing/2014/main" id="{2893B831-B769-85EE-3933-A95D3355397D}"/>
              </a:ext>
            </a:extLst>
          </p:cNvPr>
          <p:cNvSpPr>
            <a:spLocks noGrp="1"/>
          </p:cNvSpPr>
          <p:nvPr>
            <p:ph type="chart" sz="quarter" idx="23" hasCustomPrompt="1"/>
          </p:nvPr>
        </p:nvSpPr>
        <p:spPr>
          <a:xfrm>
            <a:off x="5014458" y="1688707"/>
            <a:ext cx="1997441" cy="1314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Pie Chart</a:t>
            </a:r>
            <a:endParaRPr lang="en-ID"/>
          </a:p>
        </p:txBody>
      </p:sp>
      <p:sp>
        <p:nvSpPr>
          <p:cNvPr id="14" name="Chart Placeholder 3">
            <a:extLst>
              <a:ext uri="{FF2B5EF4-FFF2-40B4-BE49-F238E27FC236}">
                <a16:creationId xmlns:a16="http://schemas.microsoft.com/office/drawing/2014/main" id="{5AF6C55C-8CD6-6E98-1A96-6B0A67CE6F23}"/>
              </a:ext>
            </a:extLst>
          </p:cNvPr>
          <p:cNvSpPr>
            <a:spLocks noGrp="1"/>
          </p:cNvSpPr>
          <p:nvPr>
            <p:ph type="chart" sz="quarter" idx="24" hasCustomPrompt="1"/>
          </p:nvPr>
        </p:nvSpPr>
        <p:spPr>
          <a:xfrm>
            <a:off x="7122658" y="1688707"/>
            <a:ext cx="1997441" cy="1314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Pie Chart</a:t>
            </a:r>
            <a:endParaRPr lang="en-ID"/>
          </a:p>
        </p:txBody>
      </p:sp>
      <p:sp>
        <p:nvSpPr>
          <p:cNvPr id="15" name="Chart Placeholder 3">
            <a:extLst>
              <a:ext uri="{FF2B5EF4-FFF2-40B4-BE49-F238E27FC236}">
                <a16:creationId xmlns:a16="http://schemas.microsoft.com/office/drawing/2014/main" id="{F924E5F4-591C-3B56-3D1F-7488F3020ACD}"/>
              </a:ext>
            </a:extLst>
          </p:cNvPr>
          <p:cNvSpPr>
            <a:spLocks noGrp="1"/>
          </p:cNvSpPr>
          <p:nvPr>
            <p:ph type="chart" sz="quarter" idx="25" hasCustomPrompt="1"/>
          </p:nvPr>
        </p:nvSpPr>
        <p:spPr>
          <a:xfrm>
            <a:off x="9245328" y="1688707"/>
            <a:ext cx="1997441" cy="1314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Pie Chart</a:t>
            </a:r>
            <a:endParaRPr lang="en-ID"/>
          </a:p>
        </p:txBody>
      </p:sp>
      <p:sp>
        <p:nvSpPr>
          <p:cNvPr id="16" name="Chart Placeholder 3">
            <a:extLst>
              <a:ext uri="{FF2B5EF4-FFF2-40B4-BE49-F238E27FC236}">
                <a16:creationId xmlns:a16="http://schemas.microsoft.com/office/drawing/2014/main" id="{BAFC09CA-D04B-A5D0-0682-0EFDA7448352}"/>
              </a:ext>
            </a:extLst>
          </p:cNvPr>
          <p:cNvSpPr>
            <a:spLocks noGrp="1"/>
          </p:cNvSpPr>
          <p:nvPr>
            <p:ph type="chart" sz="quarter" idx="26" hasCustomPrompt="1"/>
          </p:nvPr>
        </p:nvSpPr>
        <p:spPr>
          <a:xfrm>
            <a:off x="769118" y="3141013"/>
            <a:ext cx="1997441" cy="1314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Column Chart</a:t>
            </a:r>
            <a:endParaRPr lang="en-ID"/>
          </a:p>
        </p:txBody>
      </p:sp>
      <p:sp>
        <p:nvSpPr>
          <p:cNvPr id="17" name="Chart Placeholder 3">
            <a:extLst>
              <a:ext uri="{FF2B5EF4-FFF2-40B4-BE49-F238E27FC236}">
                <a16:creationId xmlns:a16="http://schemas.microsoft.com/office/drawing/2014/main" id="{DCA93EE0-E09E-B699-DB36-F7B621BD19C8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2891788" y="3141013"/>
            <a:ext cx="1997441" cy="1314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Column Chart</a:t>
            </a:r>
            <a:endParaRPr lang="en-ID"/>
          </a:p>
        </p:txBody>
      </p:sp>
      <p:sp>
        <p:nvSpPr>
          <p:cNvPr id="18" name="Chart Placeholder 3">
            <a:extLst>
              <a:ext uri="{FF2B5EF4-FFF2-40B4-BE49-F238E27FC236}">
                <a16:creationId xmlns:a16="http://schemas.microsoft.com/office/drawing/2014/main" id="{C1B47D4D-A9C7-B673-C7B3-72612D86AAA3}"/>
              </a:ext>
            </a:extLst>
          </p:cNvPr>
          <p:cNvSpPr>
            <a:spLocks noGrp="1"/>
          </p:cNvSpPr>
          <p:nvPr>
            <p:ph type="chart" sz="quarter" idx="28" hasCustomPrompt="1"/>
          </p:nvPr>
        </p:nvSpPr>
        <p:spPr>
          <a:xfrm>
            <a:off x="5014458" y="3141013"/>
            <a:ext cx="1997441" cy="1314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Column Chart</a:t>
            </a:r>
            <a:endParaRPr lang="en-ID"/>
          </a:p>
        </p:txBody>
      </p:sp>
      <p:sp>
        <p:nvSpPr>
          <p:cNvPr id="19" name="Chart Placeholder 3">
            <a:extLst>
              <a:ext uri="{FF2B5EF4-FFF2-40B4-BE49-F238E27FC236}">
                <a16:creationId xmlns:a16="http://schemas.microsoft.com/office/drawing/2014/main" id="{20674E56-9C24-F5C7-6A82-883AF84E843E}"/>
              </a:ext>
            </a:extLst>
          </p:cNvPr>
          <p:cNvSpPr>
            <a:spLocks noGrp="1"/>
          </p:cNvSpPr>
          <p:nvPr>
            <p:ph type="chart" sz="quarter" idx="29" hasCustomPrompt="1"/>
          </p:nvPr>
        </p:nvSpPr>
        <p:spPr>
          <a:xfrm>
            <a:off x="7122658" y="3141013"/>
            <a:ext cx="1997441" cy="1314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Column Chart</a:t>
            </a:r>
            <a:endParaRPr lang="en-ID"/>
          </a:p>
        </p:txBody>
      </p:sp>
      <p:sp>
        <p:nvSpPr>
          <p:cNvPr id="20" name="Chart Placeholder 3">
            <a:extLst>
              <a:ext uri="{FF2B5EF4-FFF2-40B4-BE49-F238E27FC236}">
                <a16:creationId xmlns:a16="http://schemas.microsoft.com/office/drawing/2014/main" id="{81D71941-36B0-ADC1-26A2-9D5CE99AEE42}"/>
              </a:ext>
            </a:extLst>
          </p:cNvPr>
          <p:cNvSpPr>
            <a:spLocks noGrp="1"/>
          </p:cNvSpPr>
          <p:nvPr>
            <p:ph type="chart" sz="quarter" idx="30" hasCustomPrompt="1"/>
          </p:nvPr>
        </p:nvSpPr>
        <p:spPr>
          <a:xfrm>
            <a:off x="9245328" y="3141013"/>
            <a:ext cx="1997441" cy="1314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Column Chart</a:t>
            </a:r>
            <a:endParaRPr lang="en-ID"/>
          </a:p>
        </p:txBody>
      </p:sp>
      <p:sp>
        <p:nvSpPr>
          <p:cNvPr id="21" name="Chart Placeholder 3">
            <a:extLst>
              <a:ext uri="{FF2B5EF4-FFF2-40B4-BE49-F238E27FC236}">
                <a16:creationId xmlns:a16="http://schemas.microsoft.com/office/drawing/2014/main" id="{74EF0A1E-1081-F164-325E-256E202D525C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769118" y="4593319"/>
            <a:ext cx="1997441" cy="1314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Column Chart</a:t>
            </a:r>
            <a:endParaRPr lang="en-ID"/>
          </a:p>
        </p:txBody>
      </p:sp>
      <p:sp>
        <p:nvSpPr>
          <p:cNvPr id="22" name="Chart Placeholder 3">
            <a:extLst>
              <a:ext uri="{FF2B5EF4-FFF2-40B4-BE49-F238E27FC236}">
                <a16:creationId xmlns:a16="http://schemas.microsoft.com/office/drawing/2014/main" id="{B7B5BE36-2B0D-8E23-1304-9D89E7E2F278}"/>
              </a:ext>
            </a:extLst>
          </p:cNvPr>
          <p:cNvSpPr>
            <a:spLocks noGrp="1"/>
          </p:cNvSpPr>
          <p:nvPr>
            <p:ph type="chart" sz="quarter" idx="32" hasCustomPrompt="1"/>
          </p:nvPr>
        </p:nvSpPr>
        <p:spPr>
          <a:xfrm>
            <a:off x="2891788" y="4593319"/>
            <a:ext cx="1997441" cy="1314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Column Chart</a:t>
            </a:r>
            <a:endParaRPr lang="en-ID"/>
          </a:p>
        </p:txBody>
      </p:sp>
      <p:sp>
        <p:nvSpPr>
          <p:cNvPr id="23" name="Chart Placeholder 3">
            <a:extLst>
              <a:ext uri="{FF2B5EF4-FFF2-40B4-BE49-F238E27FC236}">
                <a16:creationId xmlns:a16="http://schemas.microsoft.com/office/drawing/2014/main" id="{58A8B393-0571-CEFB-51E4-9F63933E1885}"/>
              </a:ext>
            </a:extLst>
          </p:cNvPr>
          <p:cNvSpPr>
            <a:spLocks noGrp="1"/>
          </p:cNvSpPr>
          <p:nvPr>
            <p:ph type="chart" sz="quarter" idx="33" hasCustomPrompt="1"/>
          </p:nvPr>
        </p:nvSpPr>
        <p:spPr>
          <a:xfrm>
            <a:off x="5014458" y="4593319"/>
            <a:ext cx="1997441" cy="1314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Column Chart</a:t>
            </a:r>
            <a:endParaRPr lang="en-ID"/>
          </a:p>
        </p:txBody>
      </p:sp>
      <p:sp>
        <p:nvSpPr>
          <p:cNvPr id="24" name="Chart Placeholder 3">
            <a:extLst>
              <a:ext uri="{FF2B5EF4-FFF2-40B4-BE49-F238E27FC236}">
                <a16:creationId xmlns:a16="http://schemas.microsoft.com/office/drawing/2014/main" id="{57FF8240-BF4B-93A8-5AAF-31B1650E5F04}"/>
              </a:ext>
            </a:extLst>
          </p:cNvPr>
          <p:cNvSpPr>
            <a:spLocks noGrp="1"/>
          </p:cNvSpPr>
          <p:nvPr>
            <p:ph type="chart" sz="quarter" idx="34" hasCustomPrompt="1"/>
          </p:nvPr>
        </p:nvSpPr>
        <p:spPr>
          <a:xfrm>
            <a:off x="7122658" y="4593319"/>
            <a:ext cx="1997441" cy="1314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Column Chart</a:t>
            </a:r>
            <a:endParaRPr lang="en-ID"/>
          </a:p>
        </p:txBody>
      </p:sp>
      <p:sp>
        <p:nvSpPr>
          <p:cNvPr id="25" name="Chart Placeholder 3">
            <a:extLst>
              <a:ext uri="{FF2B5EF4-FFF2-40B4-BE49-F238E27FC236}">
                <a16:creationId xmlns:a16="http://schemas.microsoft.com/office/drawing/2014/main" id="{32915A00-60D9-778F-FD9A-275073283249}"/>
              </a:ext>
            </a:extLst>
          </p:cNvPr>
          <p:cNvSpPr>
            <a:spLocks noGrp="1"/>
          </p:cNvSpPr>
          <p:nvPr>
            <p:ph type="chart" sz="quarter" idx="35" hasCustomPrompt="1"/>
          </p:nvPr>
        </p:nvSpPr>
        <p:spPr>
          <a:xfrm>
            <a:off x="9245328" y="4593319"/>
            <a:ext cx="1997441" cy="1314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Column Chart</a:t>
            </a:r>
            <a:endParaRPr lang="en-ID"/>
          </a:p>
        </p:txBody>
      </p:sp>
      <p:sp>
        <p:nvSpPr>
          <p:cNvPr id="8" name="Subtitle Placeholder">
            <a:extLst>
              <a:ext uri="{FF2B5EF4-FFF2-40B4-BE49-F238E27FC236}">
                <a16:creationId xmlns:a16="http://schemas.microsoft.com/office/drawing/2014/main" id="{C486004E-B4ED-EE6E-E99D-B2565A6CE17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92101" y="579495"/>
            <a:ext cx="6604001" cy="436563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buNone/>
              <a:defRPr kumimoji="0" lang="en-GB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171446" marR="0" lvl="0" indent="-171446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Insert your subtitle in Arial 16pt</a:t>
            </a:r>
          </a:p>
        </p:txBody>
      </p:sp>
      <p:sp>
        <p:nvSpPr>
          <p:cNvPr id="3" name="Title Placeholder">
            <a:extLst>
              <a:ext uri="{FF2B5EF4-FFF2-40B4-BE49-F238E27FC236}">
                <a16:creationId xmlns:a16="http://schemas.microsoft.com/office/drawing/2014/main" id="{1C874DE9-6681-680E-4B58-6613EC3053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304801"/>
            <a:ext cx="6607139" cy="2655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in Arial Bold 20pt</a:t>
            </a:r>
            <a:endParaRPr lang="en-GB"/>
          </a:p>
        </p:txBody>
      </p:sp>
      <p:sp>
        <p:nvSpPr>
          <p:cNvPr id="6" name="Source Placeholder">
            <a:extLst>
              <a:ext uri="{FF2B5EF4-FFF2-40B4-BE49-F238E27FC236}">
                <a16:creationId xmlns:a16="http://schemas.microsoft.com/office/drawing/2014/main" id="{C7F24783-228E-116B-2C22-51BDA9AD33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00" y="6108702"/>
            <a:ext cx="11607800" cy="194127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lang="en-GB" sz="800" dirty="0">
                <a:solidFill>
                  <a:srgbClr val="8C8C8C"/>
                </a:solidFill>
              </a:defRPr>
            </a:lvl1pPr>
          </a:lstStyle>
          <a:p>
            <a:pPr marL="171446" lvl="0" indent="-171446">
              <a:spcBef>
                <a:spcPts val="0"/>
              </a:spcBef>
              <a:spcAft>
                <a:spcPts val="0"/>
              </a:spcAft>
            </a:pPr>
            <a:r>
              <a:rPr lang="en-US"/>
              <a:t>Sources: [Company/Brand Name], [Product, Data Source, or Study]; [Region/Market] [Channel]; [Industry Vertical, Category, or Segment]; [Included/Analyzed Fact(s)]; [Data Time Period]​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838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1904">
          <p15:clr>
            <a:srgbClr val="5ACBF0"/>
          </p15:clr>
        </p15:guide>
        <p15:guide id="9" pos="2048">
          <p15:clr>
            <a:srgbClr val="5ACBF0"/>
          </p15:clr>
        </p15:guide>
        <p15:guide id="10" pos="2525">
          <p15:clr>
            <a:srgbClr val="FDE53C"/>
          </p15:clr>
        </p15:guide>
        <p15:guide id="11" pos="2669">
          <p15:clr>
            <a:srgbClr val="FDE53C"/>
          </p15:clr>
        </p15:guide>
        <p15:guide id="14" pos="3768">
          <p15:clr>
            <a:srgbClr val="A4A3A4"/>
          </p15:clr>
        </p15:guide>
        <p15:guide id="15" pos="3912">
          <p15:clr>
            <a:srgbClr val="A4A3A4"/>
          </p15:clr>
        </p15:guide>
        <p15:guide id="18" pos="5010">
          <p15:clr>
            <a:srgbClr val="FDE53C"/>
          </p15:clr>
        </p15:guide>
        <p15:guide id="19" pos="5154">
          <p15:clr>
            <a:srgbClr val="FDE53C"/>
          </p15:clr>
        </p15:guide>
        <p15:guide id="20" pos="5631">
          <p15:clr>
            <a:srgbClr val="5ACBF0"/>
          </p15:clr>
        </p15:guide>
        <p15:guide id="21" pos="5775">
          <p15:clr>
            <a:srgbClr val="5ACBF0"/>
          </p15:clr>
        </p15:guide>
        <p15:guide id="22" orient="horz" pos="2016">
          <p15:clr>
            <a:srgbClr val="A4A3A4"/>
          </p15:clr>
        </p15:guide>
        <p15:guide id="23" orient="horz" pos="2088">
          <p15:clr>
            <a:srgbClr val="A4A3A4"/>
          </p15:clr>
        </p15:guide>
        <p15:guide id="24" orient="horz" pos="1944">
          <p15:clr>
            <a:srgbClr val="A4A3A4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alf Blu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lock Bkgd">
            <a:extLst>
              <a:ext uri="{FF2B5EF4-FFF2-40B4-BE49-F238E27FC236}">
                <a16:creationId xmlns:a16="http://schemas.microsoft.com/office/drawing/2014/main" id="{EF28BEE6-A3B9-F3EC-053D-F000E1C033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8" name="Confidential disclaimer">
            <a:extLst>
              <a:ext uri="{FF2B5EF4-FFF2-40B4-BE49-F238E27FC236}">
                <a16:creationId xmlns:a16="http://schemas.microsoft.com/office/drawing/2014/main" id="{23E65464-19C9-DB30-2F4C-D472D2E89EB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837949" y="6573018"/>
            <a:ext cx="11012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Confidential and proprietary</a:t>
            </a:r>
          </a:p>
        </p:txBody>
      </p:sp>
      <p:cxnSp>
        <p:nvCxnSpPr>
          <p:cNvPr id="17" name="Base Rule">
            <a:extLst>
              <a:ext uri="{FF2B5EF4-FFF2-40B4-BE49-F238E27FC236}">
                <a16:creationId xmlns:a16="http://schemas.microsoft.com/office/drawing/2014/main" id="{0DFE5D64-C53A-A500-F0A7-C09857B818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6096000" y="6395755"/>
            <a:ext cx="580390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2 Placeholder">
            <a:extLst>
              <a:ext uri="{FF2B5EF4-FFF2-40B4-BE49-F238E27FC236}">
                <a16:creationId xmlns:a16="http://schemas.microsoft.com/office/drawing/2014/main" id="{5D43A841-AD92-4556-21E4-9939D57FC0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 hasCustomPrompt="1"/>
          </p:nvPr>
        </p:nvSpPr>
        <p:spPr>
          <a:xfrm>
            <a:off x="6388100" y="1638301"/>
            <a:ext cx="5511800" cy="4038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571493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857236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085828" indent="-1714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371570" indent="-1714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key insights here:</a:t>
            </a:r>
          </a:p>
          <a:p>
            <a:pPr lvl="0"/>
            <a:endParaRPr lang="en-US"/>
          </a:p>
        </p:txBody>
      </p:sp>
      <p:sp>
        <p:nvSpPr>
          <p:cNvPr id="13" name="Subtitle 2 Placeholder">
            <a:extLst>
              <a:ext uri="{FF2B5EF4-FFF2-40B4-BE49-F238E27FC236}">
                <a16:creationId xmlns:a16="http://schemas.microsoft.com/office/drawing/2014/main" id="{9B24A1DB-1E99-30C3-D014-5A6DEDB3C6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6388896" y="579495"/>
            <a:ext cx="5511005" cy="436563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buNone/>
              <a:defRPr kumimoji="0" lang="en-GB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defRPr>
            </a:lvl1pPr>
          </a:lstStyle>
          <a:p>
            <a:pPr marL="171446" marR="0" lvl="0" indent="-171446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Insert your subtitle in Arial 16pt</a:t>
            </a:r>
          </a:p>
        </p:txBody>
      </p:sp>
      <p:sp>
        <p:nvSpPr>
          <p:cNvPr id="6" name="Title 2 Placeholder">
            <a:extLst>
              <a:ext uri="{FF2B5EF4-FFF2-40B4-BE49-F238E27FC236}">
                <a16:creationId xmlns:a16="http://schemas.microsoft.com/office/drawing/2014/main" id="{A36FABAF-7E80-EFD2-0E01-79E8B041B9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6383895" y="274635"/>
            <a:ext cx="5514419" cy="295756"/>
          </a:xfrm>
        </p:spPr>
        <p:txBody>
          <a:bodyPr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0" name="Subtitle 1 Placeholder">
            <a:extLst>
              <a:ext uri="{FF2B5EF4-FFF2-40B4-BE49-F238E27FC236}">
                <a16:creationId xmlns:a16="http://schemas.microsoft.com/office/drawing/2014/main" id="{4DF2806F-470A-D63D-6287-2D96392FDB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292100" y="579495"/>
            <a:ext cx="5511005" cy="436563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buNone/>
              <a:defRPr kumimoji="0" lang="en-GB" b="0" i="1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eorgia" panose="02040502050405020303" pitchFamily="18" charset="0"/>
              </a:defRPr>
            </a:lvl1pPr>
          </a:lstStyle>
          <a:p>
            <a:pPr marL="171446" marR="0" lvl="0" indent="-171446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Insert your subtitle in Arial 16pt</a:t>
            </a:r>
          </a:p>
        </p:txBody>
      </p:sp>
      <p:sp>
        <p:nvSpPr>
          <p:cNvPr id="2" name="Title 1 Placeholder">
            <a:extLst>
              <a:ext uri="{FF2B5EF4-FFF2-40B4-BE49-F238E27FC236}">
                <a16:creationId xmlns:a16="http://schemas.microsoft.com/office/drawing/2014/main" id="{330527F2-4E92-075E-0582-2535F1B4C6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292102" y="304801"/>
            <a:ext cx="5513623" cy="26559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Insert your slide title in Arial Bold 20pt</a:t>
            </a:r>
            <a:endParaRPr lang="en-GB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C84BB09-B65D-251F-4C14-211D48075C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E04DF46-C0DC-4ADC-9A6F-918CC4703A4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Copyright Line">
            <a:extLst>
              <a:ext uri="{FF2B5EF4-FFF2-40B4-BE49-F238E27FC236}">
                <a16:creationId xmlns:a16="http://schemas.microsoft.com/office/drawing/2014/main" id="{214C9EC4-669A-67AE-0716-20C80670A29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67810" y="6526852"/>
            <a:ext cx="2268453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</a:t>
            </a:r>
            <a:fld id="{92E70860-886D-4303-B2B5-BD1295E1FD39}" type="datetimeyyyy">
              <a:rPr lang="en-US" sz="70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</a:t>
            </a:fld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AC2892E-4F4B-5471-1BC6-850176EA341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10243" y="1647405"/>
            <a:ext cx="1371600" cy="4029496"/>
          </a:xfrm>
        </p:spPr>
        <p:txBody>
          <a:bodyPr/>
          <a:lstStyle/>
          <a:p>
            <a:endParaRPr lang="en-ID"/>
          </a:p>
        </p:txBody>
      </p:sp>
      <p:sp>
        <p:nvSpPr>
          <p:cNvPr id="11" name="Subtitle 1 Placeholder">
            <a:extLst>
              <a:ext uri="{FF2B5EF4-FFF2-40B4-BE49-F238E27FC236}">
                <a16:creationId xmlns:a16="http://schemas.microsoft.com/office/drawing/2014/main" id="{FA0FDB2F-8005-53C1-7A86-798B01F631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11746" y="1647405"/>
            <a:ext cx="3561443" cy="436563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buNone/>
              <a:defRPr kumimoji="0" lang="en-GB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defRPr>
            </a:lvl1pPr>
          </a:lstStyle>
          <a:p>
            <a:pPr marL="171446" marR="0" lvl="0" indent="-171446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Add key insights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64B0977-96ED-3EE8-08EC-98AC5BF913A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06814" y="2436288"/>
            <a:ext cx="3466375" cy="899096"/>
          </a:xfrm>
          <a:prstGeom prst="wedgeRoundRectCallout">
            <a:avLst>
              <a:gd name="adj1" fmla="val -55294"/>
              <a:gd name="adj2" fmla="val -2721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Add key insights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9D56DC3-181F-E9F7-D5AE-8D85EBA8E8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06814" y="3522617"/>
            <a:ext cx="3466375" cy="899096"/>
          </a:xfrm>
          <a:prstGeom prst="wedgeRoundRectCallout">
            <a:avLst>
              <a:gd name="adj1" fmla="val -55294"/>
              <a:gd name="adj2" fmla="val -2721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Add key insights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164DF1C-B803-0D96-EB45-98A6AE5AB61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06813" y="4608946"/>
            <a:ext cx="3466375" cy="899096"/>
          </a:xfrm>
          <a:prstGeom prst="wedgeRoundRectCallout">
            <a:avLst>
              <a:gd name="adj1" fmla="val -55294"/>
              <a:gd name="adj2" fmla="val -2721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Add key insights</a:t>
            </a:r>
          </a:p>
        </p:txBody>
      </p:sp>
      <p:sp>
        <p:nvSpPr>
          <p:cNvPr id="3" name="Source Placeholder">
            <a:extLst>
              <a:ext uri="{FF2B5EF4-FFF2-40B4-BE49-F238E27FC236}">
                <a16:creationId xmlns:a16="http://schemas.microsoft.com/office/drawing/2014/main" id="{FB2A9E74-C784-C637-2DEF-11C208A528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2100" y="6108702"/>
            <a:ext cx="11607800" cy="194127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lang="en-GB" sz="800" dirty="0">
                <a:solidFill>
                  <a:srgbClr val="8C8C8C"/>
                </a:solidFill>
              </a:defRPr>
            </a:lvl1pPr>
          </a:lstStyle>
          <a:p>
            <a:pPr marL="171446" lvl="0" indent="-171446">
              <a:spcBef>
                <a:spcPts val="0"/>
              </a:spcBef>
              <a:spcAft>
                <a:spcPts val="0"/>
              </a:spcAft>
            </a:pPr>
            <a:r>
              <a:rPr lang="en-US"/>
              <a:t>Sources: [Company/Brand Name], [Product, Data Source, or Study]; [Region/Market] [Channel]; [Industry Vertical, Category, or Segment]; [Included/Analyzed Fact(s)]; [Data Time Period]​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180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680">
          <p15:clr>
            <a:srgbClr val="FBAE40"/>
          </p15:clr>
        </p15:guide>
        <p15:guide id="4" pos="3768">
          <p15:clr>
            <a:srgbClr val="A4A3A4"/>
          </p15:clr>
        </p15:guide>
        <p15:guide id="5" pos="3912">
          <p15:clr>
            <a:srgbClr val="A4A3A4"/>
          </p15:clr>
        </p15:guide>
        <p15:guide id="6" pos="7495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Findings: Content and 5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tic Dark Bkgd">
            <a:extLst>
              <a:ext uri="{FF2B5EF4-FFF2-40B4-BE49-F238E27FC236}">
                <a16:creationId xmlns:a16="http://schemas.microsoft.com/office/drawing/2014/main" id="{D1093FDC-ACBE-C97A-79EC-30B506F351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A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Base Rule">
            <a:extLst>
              <a:ext uri="{FF2B5EF4-FFF2-40B4-BE49-F238E27FC236}">
                <a16:creationId xmlns:a16="http://schemas.microsoft.com/office/drawing/2014/main" id="{BF009615-489A-5DA8-222F-36CEB46D77B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292100" y="6395755"/>
            <a:ext cx="11607801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4E97C96-6264-45A7-BD31-3F850D5B40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04DF46-C0DC-4ADC-9A6F-918CC4703A4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pyright Line">
            <a:extLst>
              <a:ext uri="{FF2B5EF4-FFF2-40B4-BE49-F238E27FC236}">
                <a16:creationId xmlns:a16="http://schemas.microsoft.com/office/drawing/2014/main" id="{D18F1FC4-106D-3BF8-BC65-D648A021FC0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67809" y="6526849"/>
            <a:ext cx="2268453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rgbClr val="BBBBBB"/>
                </a:solidFill>
              </a:rPr>
              <a:t>© </a:t>
            </a:r>
            <a:fld id="{92E70860-886D-4303-B2B5-BD1295E1FD39}" type="datetimeyyyy">
              <a:rPr lang="en-US" sz="700" smtClean="0">
                <a:solidFill>
                  <a:srgbClr val="BBBBBB"/>
                </a:solidFill>
              </a:rPr>
              <a:t>2025</a:t>
            </a:fld>
            <a:r>
              <a:rPr lang="en-US" sz="700">
                <a:solidFill>
                  <a:srgbClr val="BBBBBB"/>
                </a:solidFill>
              </a:rPr>
              <a:t> Nielsen Consumer LLC. All Rights Reserved.</a:t>
            </a:r>
          </a:p>
        </p:txBody>
      </p:sp>
      <p:sp>
        <p:nvSpPr>
          <p:cNvPr id="11" name="Confidential disclaimer">
            <a:extLst>
              <a:ext uri="{FF2B5EF4-FFF2-40B4-BE49-F238E27FC236}">
                <a16:creationId xmlns:a16="http://schemas.microsoft.com/office/drawing/2014/main" id="{E92240A2-16A2-92E0-CB79-8A8DDCBFE3B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837949" y="6573016"/>
            <a:ext cx="11012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Confidential and proprietary</a:t>
            </a:r>
          </a:p>
        </p:txBody>
      </p:sp>
      <p:pic>
        <p:nvPicPr>
          <p:cNvPr id="9" name="NIQ GFK Lockup" hidden="1">
            <a:extLst>
              <a:ext uri="{FF2B5EF4-FFF2-40B4-BE49-F238E27FC236}">
                <a16:creationId xmlns:a16="http://schemas.microsoft.com/office/drawing/2014/main" id="{F72C93F2-029A-F706-FCA1-C00C6620AA8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/>
          <a:srcRect l="23" r="23"/>
          <a:stretch/>
        </p:blipFill>
        <p:spPr>
          <a:xfrm>
            <a:off x="302626" y="6462285"/>
            <a:ext cx="906224" cy="329184"/>
          </a:xfrm>
          <a:prstGeom prst="rect">
            <a:avLst/>
          </a:prstGeom>
        </p:spPr>
      </p:pic>
      <p:pic>
        <p:nvPicPr>
          <p:cNvPr id="24" name="NielsenIQ logo+wordmark" descr="A blue text on a black background&#10;&#10;Description automatically generated" hidden="1">
            <a:extLst>
              <a:ext uri="{FF2B5EF4-FFF2-40B4-BE49-F238E27FC236}">
                <a16:creationId xmlns:a16="http://schemas.microsoft.com/office/drawing/2014/main" id="{30EA2721-2669-7CC1-263F-E48ACB34B7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0" y="6495154"/>
            <a:ext cx="781433" cy="269593"/>
          </a:xfrm>
          <a:prstGeom prst="rect">
            <a:avLst/>
          </a:prstGeom>
        </p:spPr>
      </p:pic>
      <p:pic>
        <p:nvPicPr>
          <p:cNvPr id="22" name="NIQ Logo">
            <a:extLst>
              <a:ext uri="{FF2B5EF4-FFF2-40B4-BE49-F238E27FC236}">
                <a16:creationId xmlns:a16="http://schemas.microsoft.com/office/drawing/2014/main" id="{C2F586F8-1BDB-2AFF-F8FE-C01DC380877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2100" y="6495101"/>
            <a:ext cx="645459" cy="274320"/>
          </a:xfrm>
          <a:prstGeom prst="rect">
            <a:avLst/>
          </a:prstGeom>
        </p:spPr>
      </p:pic>
      <p:sp>
        <p:nvSpPr>
          <p:cNvPr id="2" name="Static Dark Bkgd">
            <a:extLst>
              <a:ext uri="{FF2B5EF4-FFF2-40B4-BE49-F238E27FC236}">
                <a16:creationId xmlns:a16="http://schemas.microsoft.com/office/drawing/2014/main" id="{8D727F32-0CC4-7664-4B08-83E85D43B6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A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Base Rule">
            <a:extLst>
              <a:ext uri="{FF2B5EF4-FFF2-40B4-BE49-F238E27FC236}">
                <a16:creationId xmlns:a16="http://schemas.microsoft.com/office/drawing/2014/main" id="{7B6257DB-B175-20A2-40CC-EA7A4704B0E2}"/>
              </a:ext>
            </a:extLst>
          </p:cNvPr>
          <p:cNvCxnSpPr/>
          <p:nvPr userDrawn="1"/>
        </p:nvCxnSpPr>
        <p:spPr>
          <a:xfrm>
            <a:off x="292100" y="6395755"/>
            <a:ext cx="11607801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4F235229-DCFE-E85B-5C2E-AC8AA45DAA5A}"/>
              </a:ext>
            </a:extLst>
          </p:cNvPr>
          <p:cNvSpPr txBox="1">
            <a:spLocks/>
          </p:cNvSpPr>
          <p:nvPr userDrawn="1"/>
        </p:nvSpPr>
        <p:spPr>
          <a:xfrm>
            <a:off x="11495578" y="6485400"/>
            <a:ext cx="404321" cy="28295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04DF46-C0DC-4ADC-9A6F-918CC4703A4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Copyright Line">
            <a:extLst>
              <a:ext uri="{FF2B5EF4-FFF2-40B4-BE49-F238E27FC236}">
                <a16:creationId xmlns:a16="http://schemas.microsoft.com/office/drawing/2014/main" id="{B0B5BBE6-0C4A-6A9A-7433-B9F4DC07A325}"/>
              </a:ext>
            </a:extLst>
          </p:cNvPr>
          <p:cNvSpPr txBox="1"/>
          <p:nvPr userDrawn="1"/>
        </p:nvSpPr>
        <p:spPr>
          <a:xfrm>
            <a:off x="9167809" y="6526849"/>
            <a:ext cx="2268453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rgbClr val="BBBBBB"/>
                </a:solidFill>
              </a:rPr>
              <a:t>© </a:t>
            </a:r>
            <a:fld id="{92E70860-886D-4303-B2B5-BD1295E1FD39}" type="datetimeyyyy">
              <a:rPr lang="en-US" sz="700" smtClean="0">
                <a:solidFill>
                  <a:srgbClr val="BBBBBB"/>
                </a:solidFill>
              </a:rPr>
              <a:t>2025</a:t>
            </a:fld>
            <a:r>
              <a:rPr lang="en-US" sz="700">
                <a:solidFill>
                  <a:srgbClr val="BBBBBB"/>
                </a:solidFill>
              </a:rPr>
              <a:t> Nielsen Consumer LLC. All Rights Reserved.</a:t>
            </a:r>
          </a:p>
        </p:txBody>
      </p:sp>
      <p:sp>
        <p:nvSpPr>
          <p:cNvPr id="13" name="Confidential disclaimer">
            <a:extLst>
              <a:ext uri="{FF2B5EF4-FFF2-40B4-BE49-F238E27FC236}">
                <a16:creationId xmlns:a16="http://schemas.microsoft.com/office/drawing/2014/main" id="{22D30DB1-065E-C83D-E68A-B633CC45BED9}"/>
              </a:ext>
            </a:extLst>
          </p:cNvPr>
          <p:cNvSpPr txBox="1"/>
          <p:nvPr userDrawn="1"/>
        </p:nvSpPr>
        <p:spPr>
          <a:xfrm>
            <a:off x="7837949" y="6573016"/>
            <a:ext cx="11012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Confidential and proprietary</a:t>
            </a:r>
          </a:p>
        </p:txBody>
      </p:sp>
      <p:pic>
        <p:nvPicPr>
          <p:cNvPr id="15" name="NIQ Logo">
            <a:extLst>
              <a:ext uri="{FF2B5EF4-FFF2-40B4-BE49-F238E27FC236}">
                <a16:creationId xmlns:a16="http://schemas.microsoft.com/office/drawing/2014/main" id="{4DA2663A-CBCE-560A-31D2-7C95E07DAEE9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2100" y="6495101"/>
            <a:ext cx="645459" cy="274320"/>
          </a:xfrm>
          <a:prstGeom prst="rect">
            <a:avLst/>
          </a:prstGeom>
        </p:spPr>
      </p:pic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F28F385B-1786-37DA-5556-E3BB7F715363}"/>
              </a:ext>
            </a:extLst>
          </p:cNvPr>
          <p:cNvSpPr/>
          <p:nvPr userDrawn="1"/>
        </p:nvSpPr>
        <p:spPr>
          <a:xfrm>
            <a:off x="0" y="1"/>
            <a:ext cx="4403808" cy="3356257"/>
          </a:xfrm>
          <a:custGeom>
            <a:avLst/>
            <a:gdLst>
              <a:gd name="connsiteX0" fmla="*/ 0 w 4403808"/>
              <a:gd name="connsiteY0" fmla="*/ 0 h 3356257"/>
              <a:gd name="connsiteX1" fmla="*/ 4280818 w 4403808"/>
              <a:gd name="connsiteY1" fmla="*/ 0 h 3356257"/>
              <a:gd name="connsiteX2" fmla="*/ 4288202 w 4403808"/>
              <a:gd name="connsiteY2" fmla="*/ 20175 h 3356257"/>
              <a:gd name="connsiteX3" fmla="*/ 4403808 w 4403808"/>
              <a:gd name="connsiteY3" fmla="*/ 784837 h 3356257"/>
              <a:gd name="connsiteX4" fmla="*/ 1832388 w 4403808"/>
              <a:gd name="connsiteY4" fmla="*/ 3356257 h 3356257"/>
              <a:gd name="connsiteX5" fmla="*/ 14120 w 4403808"/>
              <a:gd name="connsiteY5" fmla="*/ 2603106 h 3356257"/>
              <a:gd name="connsiteX6" fmla="*/ 0 w 4403808"/>
              <a:gd name="connsiteY6" fmla="*/ 2587570 h 335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3808" h="3356257">
                <a:moveTo>
                  <a:pt x="0" y="0"/>
                </a:moveTo>
                <a:lnTo>
                  <a:pt x="4280818" y="0"/>
                </a:lnTo>
                <a:lnTo>
                  <a:pt x="4288202" y="20175"/>
                </a:lnTo>
                <a:cubicBezTo>
                  <a:pt x="4363334" y="261732"/>
                  <a:pt x="4403808" y="518558"/>
                  <a:pt x="4403808" y="784837"/>
                </a:cubicBezTo>
                <a:cubicBezTo>
                  <a:pt x="4403808" y="2204993"/>
                  <a:pt x="3252544" y="3356257"/>
                  <a:pt x="1832388" y="3356257"/>
                </a:cubicBezTo>
                <a:cubicBezTo>
                  <a:pt x="1122310" y="3356257"/>
                  <a:pt x="479455" y="3068441"/>
                  <a:pt x="14120" y="2603106"/>
                </a:cubicBezTo>
                <a:lnTo>
                  <a:pt x="0" y="258757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 sz="160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C7B3002-8EAB-B080-DE99-7AD69F76FB2C}"/>
              </a:ext>
            </a:extLst>
          </p:cNvPr>
          <p:cNvSpPr txBox="1"/>
          <p:nvPr userDrawn="1"/>
        </p:nvSpPr>
        <p:spPr>
          <a:xfrm>
            <a:off x="2744768" y="4886190"/>
            <a:ext cx="1944840" cy="10498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CF80801-FB33-8BC6-6954-1341AEB40DA1}"/>
              </a:ext>
            </a:extLst>
          </p:cNvPr>
          <p:cNvSpPr txBox="1"/>
          <p:nvPr userDrawn="1"/>
        </p:nvSpPr>
        <p:spPr>
          <a:xfrm>
            <a:off x="341339" y="4886190"/>
            <a:ext cx="1944839" cy="10498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001ECC9F-AD77-BB38-4A2A-FA77B0E61E1C}"/>
              </a:ext>
            </a:extLst>
          </p:cNvPr>
          <p:cNvSpPr txBox="1">
            <a:spLocks/>
          </p:cNvSpPr>
          <p:nvPr userDrawn="1"/>
        </p:nvSpPr>
        <p:spPr>
          <a:xfrm>
            <a:off x="292100" y="6108700"/>
            <a:ext cx="11607800" cy="194127"/>
          </a:xfrm>
          <a:prstGeom prst="rect">
            <a:avLst/>
          </a:prstGeom>
        </p:spPr>
        <p:txBody>
          <a:bodyPr lIns="0"/>
          <a:lstStyle>
            <a:lvl1pPr marL="171446" indent="-171446" algn="l" defTabSz="914377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-171446" algn="l" defTabSz="914377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32" indent="-171446" algn="l" defTabSz="914377" rtl="0" eaLnBrk="1" latinLnBrk="0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5824" indent="-171446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-171446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800">
                <a:solidFill>
                  <a:srgbClr val="E6E6E6"/>
                </a:solidFill>
                <a:latin typeface="Arial" panose="020B0604020202020204"/>
              </a:rPr>
              <a:t>Sources: </a:t>
            </a:r>
            <a:r>
              <a:rPr lang="en-US" sz="800">
                <a:solidFill>
                  <a:srgbClr val="E6E6E6"/>
                </a:solidFill>
                <a:latin typeface="Arial" panose="020B0604020202020204"/>
              </a:rPr>
              <a:t>[Company/Brand Name], [Product, Data Source, or Study]; [Region/Market] [Channel]; [Industry Vertical, Category, or Segment]; [Included/Analyzed Fact(s)]; [Data Time Period]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A0191EC-0A09-5400-38E4-B07262F73F1A}"/>
              </a:ext>
            </a:extLst>
          </p:cNvPr>
          <p:cNvSpPr txBox="1"/>
          <p:nvPr userDrawn="1"/>
        </p:nvSpPr>
        <p:spPr>
          <a:xfrm>
            <a:off x="5160482" y="4892284"/>
            <a:ext cx="1944840" cy="10498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88C5579-90E3-E681-A22F-A3D8A971E2FF}"/>
              </a:ext>
            </a:extLst>
          </p:cNvPr>
          <p:cNvSpPr txBox="1"/>
          <p:nvPr userDrawn="1"/>
        </p:nvSpPr>
        <p:spPr>
          <a:xfrm>
            <a:off x="7579606" y="4886190"/>
            <a:ext cx="1944840" cy="10498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5F49E4F-2D8C-52CE-B28A-B08111537677}"/>
              </a:ext>
            </a:extLst>
          </p:cNvPr>
          <p:cNvSpPr txBox="1"/>
          <p:nvPr userDrawn="1"/>
        </p:nvSpPr>
        <p:spPr>
          <a:xfrm>
            <a:off x="9933675" y="4868638"/>
            <a:ext cx="1944840" cy="10498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D9A917E5-51D0-C6AB-B5B9-50311314C4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339" y="672902"/>
            <a:ext cx="3006725" cy="1731962"/>
          </a:xfrm>
        </p:spPr>
        <p:txBody>
          <a:bodyPr/>
          <a:lstStyle>
            <a:lvl1pPr marL="0" indent="0">
              <a:buNone/>
              <a:defRPr sz="2000" b="1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99DDCED5-3EB0-C7DD-8633-2A5528ACD6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96393" y="927100"/>
            <a:ext cx="1984375" cy="2921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  <a:endParaRPr lang="en-ID"/>
          </a:p>
        </p:txBody>
      </p:sp>
      <p:sp>
        <p:nvSpPr>
          <p:cNvPr id="80" name="Chart Placeholder 79">
            <a:extLst>
              <a:ext uri="{FF2B5EF4-FFF2-40B4-BE49-F238E27FC236}">
                <a16:creationId xmlns:a16="http://schemas.microsoft.com/office/drawing/2014/main" id="{251BA0A8-B397-CD6A-C15C-C6706B5999B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065713" y="1538288"/>
            <a:ext cx="6370637" cy="2868612"/>
          </a:xfrm>
        </p:spPr>
        <p:txBody>
          <a:bodyPr/>
          <a:lstStyle/>
          <a:p>
            <a:endParaRPr lang="en-ID"/>
          </a:p>
        </p:txBody>
      </p:sp>
      <p:sp>
        <p:nvSpPr>
          <p:cNvPr id="82" name="Picture Placeholder 81">
            <a:extLst>
              <a:ext uri="{FF2B5EF4-FFF2-40B4-BE49-F238E27FC236}">
                <a16:creationId xmlns:a16="http://schemas.microsoft.com/office/drawing/2014/main" id="{70474F22-BB59-CD0A-39ED-7CA891D2C63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59100" y="2551113"/>
            <a:ext cx="1444625" cy="1384300"/>
          </a:xfrm>
        </p:spPr>
        <p:txBody>
          <a:bodyPr/>
          <a:lstStyle/>
          <a:p>
            <a:endParaRPr lang="en-ID"/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3D89D4DB-575D-2ADE-5428-3BFFA07532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4500" y="4307035"/>
            <a:ext cx="2767932" cy="40149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0724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Findings: Content and 5 Boxe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99A8C2C-4953-0CBE-E60F-2E38041678DC}"/>
              </a:ext>
            </a:extLst>
          </p:cNvPr>
          <p:cNvSpPr/>
          <p:nvPr userDrawn="1"/>
        </p:nvSpPr>
        <p:spPr>
          <a:xfrm>
            <a:off x="-786162" y="-1220233"/>
            <a:ext cx="4998412" cy="4808516"/>
          </a:xfrm>
          <a:prstGeom prst="ellipse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ID" sz="1100" b="1" i="1" kern="0">
              <a:solidFill>
                <a:schemeClr val="bg2"/>
              </a:solidFill>
              <a:latin typeface="Georgia" panose="02040502050405020303" pitchFamily="18" charset="0"/>
              <a:cs typeface="Arial"/>
              <a:sym typeface="Georgia"/>
            </a:endParaRPr>
          </a:p>
        </p:txBody>
      </p:sp>
      <p:cxnSp>
        <p:nvCxnSpPr>
          <p:cNvPr id="10" name="Base Rule">
            <a:extLst>
              <a:ext uri="{FF2B5EF4-FFF2-40B4-BE49-F238E27FC236}">
                <a16:creationId xmlns:a16="http://schemas.microsoft.com/office/drawing/2014/main" id="{BF009615-489A-5DA8-222F-36CEB46D77B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292100" y="6395755"/>
            <a:ext cx="11607801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4E97C96-6264-45A7-BD31-3F850D5B40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04DF46-C0DC-4ADC-9A6F-918CC4703A4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pyright Line">
            <a:extLst>
              <a:ext uri="{FF2B5EF4-FFF2-40B4-BE49-F238E27FC236}">
                <a16:creationId xmlns:a16="http://schemas.microsoft.com/office/drawing/2014/main" id="{D18F1FC4-106D-3BF8-BC65-D648A021FC0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67809" y="6526849"/>
            <a:ext cx="2268453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rgbClr val="BBBBBB"/>
                </a:solidFill>
              </a:rPr>
              <a:t>© </a:t>
            </a:r>
            <a:fld id="{92E70860-886D-4303-B2B5-BD1295E1FD39}" type="datetimeyyyy">
              <a:rPr lang="en-US" sz="700" smtClean="0">
                <a:solidFill>
                  <a:srgbClr val="BBBBBB"/>
                </a:solidFill>
              </a:rPr>
              <a:t>2025</a:t>
            </a:fld>
            <a:r>
              <a:rPr lang="en-US" sz="700">
                <a:solidFill>
                  <a:srgbClr val="BBBBBB"/>
                </a:solidFill>
              </a:rPr>
              <a:t> Nielsen Consumer LLC. All Rights Reserved.</a:t>
            </a:r>
          </a:p>
        </p:txBody>
      </p:sp>
      <p:sp>
        <p:nvSpPr>
          <p:cNvPr id="11" name="Confidential disclaimer">
            <a:extLst>
              <a:ext uri="{FF2B5EF4-FFF2-40B4-BE49-F238E27FC236}">
                <a16:creationId xmlns:a16="http://schemas.microsoft.com/office/drawing/2014/main" id="{E92240A2-16A2-92E0-CB79-8A8DDCBFE3B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837949" y="6573016"/>
            <a:ext cx="11012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Confidential and proprietary</a:t>
            </a:r>
          </a:p>
        </p:txBody>
      </p:sp>
      <p:pic>
        <p:nvPicPr>
          <p:cNvPr id="9" name="NIQ GFK Lockup" hidden="1">
            <a:extLst>
              <a:ext uri="{FF2B5EF4-FFF2-40B4-BE49-F238E27FC236}">
                <a16:creationId xmlns:a16="http://schemas.microsoft.com/office/drawing/2014/main" id="{F72C93F2-029A-F706-FCA1-C00C6620AA8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/>
          <a:srcRect l="23" r="23"/>
          <a:stretch/>
        </p:blipFill>
        <p:spPr>
          <a:xfrm>
            <a:off x="302626" y="6462285"/>
            <a:ext cx="906224" cy="329184"/>
          </a:xfrm>
          <a:prstGeom prst="rect">
            <a:avLst/>
          </a:prstGeom>
        </p:spPr>
      </p:pic>
      <p:pic>
        <p:nvPicPr>
          <p:cNvPr id="24" name="NielsenIQ logo+wordmark" descr="A blue text on a black background&#10;&#10;Description automatically generated" hidden="1">
            <a:extLst>
              <a:ext uri="{FF2B5EF4-FFF2-40B4-BE49-F238E27FC236}">
                <a16:creationId xmlns:a16="http://schemas.microsoft.com/office/drawing/2014/main" id="{30EA2721-2669-7CC1-263F-E48ACB34B7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0" y="6495154"/>
            <a:ext cx="781433" cy="269593"/>
          </a:xfrm>
          <a:prstGeom prst="rect">
            <a:avLst/>
          </a:prstGeom>
        </p:spPr>
      </p:pic>
      <p:pic>
        <p:nvPicPr>
          <p:cNvPr id="22" name="NIQ Logo">
            <a:extLst>
              <a:ext uri="{FF2B5EF4-FFF2-40B4-BE49-F238E27FC236}">
                <a16:creationId xmlns:a16="http://schemas.microsoft.com/office/drawing/2014/main" id="{C2F586F8-1BDB-2AFF-F8FE-C01DC380877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2100" y="6495101"/>
            <a:ext cx="645459" cy="27432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B129864-0F85-DC22-257A-EAE1042084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2112" y="679450"/>
            <a:ext cx="3335157" cy="1461525"/>
          </a:xfrm>
        </p:spPr>
        <p:txBody>
          <a:bodyPr/>
          <a:lstStyle>
            <a:lvl1pPr marL="0" indent="0">
              <a:buNone/>
              <a:defRPr sz="2800" i="1">
                <a:solidFill>
                  <a:schemeClr val="bg2"/>
                </a:solidFill>
                <a:latin typeface="Georgia" panose="02040502050405020303" pitchFamily="18" charset="0"/>
              </a:defRPr>
            </a:lvl1pPr>
            <a:lvl2pPr>
              <a:defRPr>
                <a:solidFill>
                  <a:schemeClr val="bg2"/>
                </a:solidFill>
                <a:latin typeface="Georgia" panose="02040502050405020303" pitchFamily="18" charset="0"/>
              </a:defRPr>
            </a:lvl2pPr>
            <a:lvl3pPr>
              <a:defRPr>
                <a:solidFill>
                  <a:schemeClr val="bg2"/>
                </a:solidFill>
                <a:latin typeface="Georgia" panose="02040502050405020303" pitchFamily="18" charset="0"/>
              </a:defRPr>
            </a:lvl3pPr>
            <a:lvl4pPr>
              <a:defRPr>
                <a:solidFill>
                  <a:schemeClr val="bg2"/>
                </a:solidFill>
                <a:latin typeface="Georgia" panose="02040502050405020303" pitchFamily="18" charset="0"/>
              </a:defRPr>
            </a:lvl4pPr>
            <a:lvl5pPr>
              <a:defRPr>
                <a:solidFill>
                  <a:schemeClr val="bg2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Add key highlight here</a:t>
            </a:r>
          </a:p>
        </p:txBody>
      </p: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CB5D29BC-D4AF-DA2D-6503-2B24CE9808A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911725" y="1079500"/>
            <a:ext cx="6426200" cy="3544888"/>
          </a:xfrm>
        </p:spPr>
        <p:txBody>
          <a:bodyPr/>
          <a:lstStyle/>
          <a:p>
            <a:endParaRPr lang="en-ID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EC0DA7D-AD5C-D15B-7914-FCDDE71A2B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00" y="3971918"/>
            <a:ext cx="3920150" cy="1019340"/>
          </a:xfrm>
        </p:spPr>
        <p:txBody>
          <a:bodyPr/>
          <a:lstStyle>
            <a:lvl1pPr marL="0" indent="0">
              <a:buNone/>
              <a:defRPr sz="1800" i="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Georgia" panose="02040502050405020303" pitchFamily="18" charset="0"/>
              </a:defRPr>
            </a:lvl2pPr>
            <a:lvl3pPr>
              <a:defRPr>
                <a:solidFill>
                  <a:schemeClr val="bg2"/>
                </a:solidFill>
                <a:latin typeface="Georgia" panose="02040502050405020303" pitchFamily="18" charset="0"/>
              </a:defRPr>
            </a:lvl3pPr>
            <a:lvl4pPr>
              <a:defRPr>
                <a:solidFill>
                  <a:schemeClr val="bg2"/>
                </a:solidFill>
                <a:latin typeface="Georgia" panose="02040502050405020303" pitchFamily="18" charset="0"/>
              </a:defRPr>
            </a:lvl4pPr>
            <a:lvl5pPr>
              <a:defRPr>
                <a:solidFill>
                  <a:schemeClr val="bg2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Add key insights here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3BFBBC6-6A1F-CC89-90DB-D62B3A5D0A76}"/>
              </a:ext>
            </a:extLst>
          </p:cNvPr>
          <p:cNvSpPr/>
          <p:nvPr userDrawn="1"/>
        </p:nvSpPr>
        <p:spPr>
          <a:xfrm>
            <a:off x="4488855" y="4943035"/>
            <a:ext cx="1834375" cy="1180839"/>
          </a:xfrm>
          <a:prstGeom prst="roundRect">
            <a:avLst/>
          </a:prstGeom>
          <a:solidFill>
            <a:schemeClr val="accent1"/>
          </a:solidFill>
          <a:ln w="571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</a:pPr>
            <a:endParaRPr lang="en-ID" sz="1100" b="1" i="1" kern="0">
              <a:solidFill>
                <a:schemeClr val="bg2"/>
              </a:solidFill>
              <a:latin typeface="Georgia" panose="02040502050405020303" pitchFamily="18" charset="0"/>
              <a:cs typeface="Arial"/>
              <a:sym typeface="Georgia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3BFBBC6-6A1F-CC89-90DB-D62B3A5D0A76}"/>
              </a:ext>
            </a:extLst>
          </p:cNvPr>
          <p:cNvSpPr/>
          <p:nvPr userDrawn="1"/>
        </p:nvSpPr>
        <p:spPr>
          <a:xfrm>
            <a:off x="6363660" y="4951816"/>
            <a:ext cx="1834375" cy="1180839"/>
          </a:xfrm>
          <a:prstGeom prst="roundRect">
            <a:avLst/>
          </a:prstGeom>
          <a:solidFill>
            <a:schemeClr val="accent1"/>
          </a:solidFill>
          <a:ln w="571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</a:pPr>
            <a:endParaRPr lang="en-ID" sz="1100" b="1" i="1" kern="0">
              <a:solidFill>
                <a:schemeClr val="bg2"/>
              </a:solidFill>
              <a:latin typeface="Georgia" panose="02040502050405020303" pitchFamily="18" charset="0"/>
              <a:cs typeface="Arial"/>
              <a:sym typeface="Georgia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D94BFC-5755-FAED-8372-06BF12B08A98}"/>
              </a:ext>
            </a:extLst>
          </p:cNvPr>
          <p:cNvSpPr/>
          <p:nvPr userDrawn="1"/>
        </p:nvSpPr>
        <p:spPr>
          <a:xfrm>
            <a:off x="8238465" y="4951816"/>
            <a:ext cx="1834375" cy="1180839"/>
          </a:xfrm>
          <a:prstGeom prst="roundRect">
            <a:avLst/>
          </a:prstGeom>
          <a:solidFill>
            <a:schemeClr val="accent1"/>
          </a:solidFill>
          <a:ln w="571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</a:pPr>
            <a:endParaRPr lang="en-ID" sz="1100" b="1" i="1" kern="0">
              <a:solidFill>
                <a:schemeClr val="bg2"/>
              </a:solidFill>
              <a:latin typeface="Georgia" panose="02040502050405020303" pitchFamily="18" charset="0"/>
              <a:cs typeface="Arial"/>
              <a:sym typeface="Georgia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FF8BA86-BE28-B716-CC59-5C870F1D92EF}"/>
              </a:ext>
            </a:extLst>
          </p:cNvPr>
          <p:cNvSpPr/>
          <p:nvPr userDrawn="1"/>
        </p:nvSpPr>
        <p:spPr>
          <a:xfrm>
            <a:off x="10113270" y="4951816"/>
            <a:ext cx="1834375" cy="1180839"/>
          </a:xfrm>
          <a:prstGeom prst="roundRect">
            <a:avLst/>
          </a:prstGeom>
          <a:solidFill>
            <a:schemeClr val="accent1"/>
          </a:solidFill>
          <a:ln w="571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</a:pPr>
            <a:endParaRPr lang="en-ID" sz="1100" b="1" i="1" kern="0">
              <a:solidFill>
                <a:schemeClr val="bg2"/>
              </a:solidFill>
              <a:latin typeface="Georgia" panose="02040502050405020303" pitchFamily="18" charset="0"/>
              <a:cs typeface="Arial"/>
              <a:sym typeface="Georgia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FBFC24C-C57C-7035-D787-AB3EA7A1DC18}"/>
              </a:ext>
            </a:extLst>
          </p:cNvPr>
          <p:cNvSpPr/>
          <p:nvPr userDrawn="1"/>
        </p:nvSpPr>
        <p:spPr>
          <a:xfrm>
            <a:off x="2591969" y="4951816"/>
            <a:ext cx="1834375" cy="1180839"/>
          </a:xfrm>
          <a:prstGeom prst="roundRect">
            <a:avLst/>
          </a:prstGeom>
          <a:solidFill>
            <a:schemeClr val="accent1"/>
          </a:solidFill>
          <a:ln w="571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</a:pPr>
            <a:endParaRPr lang="en-ID" sz="1100" b="1" i="1" kern="0">
              <a:solidFill>
                <a:schemeClr val="bg2"/>
              </a:solidFill>
              <a:latin typeface="Georgia" panose="02040502050405020303" pitchFamily="18" charset="0"/>
              <a:cs typeface="Arial"/>
              <a:sym typeface="Georgia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126E059C-8DB4-D75E-EF92-924BA6F51B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09288" y="2272068"/>
            <a:ext cx="1417056" cy="1391576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Add product picture</a:t>
            </a:r>
            <a:endParaRPr lang="en-ID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C8DEE76-DA57-4B01-E24B-E1FE9394E912}"/>
              </a:ext>
            </a:extLst>
          </p:cNvPr>
          <p:cNvSpPr/>
          <p:nvPr userDrawn="1"/>
        </p:nvSpPr>
        <p:spPr>
          <a:xfrm>
            <a:off x="2681260" y="5035382"/>
            <a:ext cx="1660711" cy="103487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</a:pPr>
            <a:endParaRPr lang="en-ID" sz="1100" b="1" i="1" kern="0">
              <a:solidFill>
                <a:schemeClr val="bg2"/>
              </a:solidFill>
              <a:latin typeface="Georgia" panose="02040502050405020303" pitchFamily="18" charset="0"/>
              <a:cs typeface="Arial"/>
              <a:sym typeface="Georgia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8160D30-9A83-60B7-C537-6F57971A1B0F}"/>
              </a:ext>
            </a:extLst>
          </p:cNvPr>
          <p:cNvSpPr/>
          <p:nvPr userDrawn="1"/>
        </p:nvSpPr>
        <p:spPr>
          <a:xfrm>
            <a:off x="4575686" y="5024799"/>
            <a:ext cx="1660711" cy="103487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</a:pPr>
            <a:endParaRPr lang="en-ID" sz="1100" b="1" i="1" kern="0">
              <a:solidFill>
                <a:schemeClr val="bg2"/>
              </a:solidFill>
              <a:latin typeface="Georgia" panose="02040502050405020303" pitchFamily="18" charset="0"/>
              <a:cs typeface="Arial"/>
              <a:sym typeface="Georgia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4FA070C-C17C-481D-CCED-B7180E7A202F}"/>
              </a:ext>
            </a:extLst>
          </p:cNvPr>
          <p:cNvSpPr/>
          <p:nvPr userDrawn="1"/>
        </p:nvSpPr>
        <p:spPr>
          <a:xfrm>
            <a:off x="6446000" y="5035382"/>
            <a:ext cx="1660711" cy="103487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</a:pPr>
            <a:endParaRPr lang="en-ID" sz="1100" b="1" i="1" kern="0">
              <a:solidFill>
                <a:schemeClr val="bg2"/>
              </a:solidFill>
              <a:latin typeface="Georgia" panose="02040502050405020303" pitchFamily="18" charset="0"/>
              <a:cs typeface="Arial"/>
              <a:sym typeface="Georgia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ED8B4AB-806F-53DD-DAA6-E7A78C47FF40}"/>
              </a:ext>
            </a:extLst>
          </p:cNvPr>
          <p:cNvSpPr/>
          <p:nvPr userDrawn="1"/>
        </p:nvSpPr>
        <p:spPr>
          <a:xfrm>
            <a:off x="8325296" y="5035382"/>
            <a:ext cx="1660711" cy="103487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</a:pPr>
            <a:endParaRPr lang="en-ID" sz="1100" b="1" i="1" kern="0">
              <a:solidFill>
                <a:schemeClr val="bg2"/>
              </a:solidFill>
              <a:latin typeface="Georgia" panose="02040502050405020303" pitchFamily="18" charset="0"/>
              <a:cs typeface="Arial"/>
              <a:sym typeface="Georgia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32E3838-94A9-AB90-3D93-1385BE8E0428}"/>
              </a:ext>
            </a:extLst>
          </p:cNvPr>
          <p:cNvSpPr/>
          <p:nvPr userDrawn="1"/>
        </p:nvSpPr>
        <p:spPr>
          <a:xfrm>
            <a:off x="10200101" y="5042209"/>
            <a:ext cx="1660711" cy="103487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</a:pPr>
            <a:endParaRPr lang="en-ID" sz="1100" b="1" i="1" kern="0">
              <a:solidFill>
                <a:schemeClr val="bg2"/>
              </a:solidFill>
              <a:latin typeface="Georgia" panose="02040502050405020303" pitchFamily="18" charset="0"/>
              <a:cs typeface="Arial"/>
              <a:sym typeface="Georgia"/>
            </a:endParaRP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3964B7B7-7D83-E91E-801F-B1F09E062F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77400" y="5176194"/>
            <a:ext cx="1467100" cy="77152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Add key insights</a:t>
            </a:r>
            <a:endParaRPr lang="en-ID"/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248E055B-5332-5290-A188-2B1293DD20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72420" y="5161986"/>
            <a:ext cx="1467100" cy="77152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Add key insights</a:t>
            </a:r>
            <a:endParaRPr lang="en-ID"/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36A93AA5-49EC-4402-672E-C770C330E3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42806" y="5156472"/>
            <a:ext cx="1467100" cy="77152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Add key insights</a:t>
            </a:r>
            <a:endParaRPr lang="en-ID"/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FEBEDCCC-C284-A3CE-AE83-CD741C5595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22101" y="5152238"/>
            <a:ext cx="1467100" cy="77152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Add key insights</a:t>
            </a:r>
            <a:endParaRPr lang="en-ID"/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E080012A-4204-000B-07F6-1A9BE5A022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296906" y="5167055"/>
            <a:ext cx="1467100" cy="77152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Add key insights</a:t>
            </a:r>
            <a:endParaRPr lang="en-ID"/>
          </a:p>
        </p:txBody>
      </p:sp>
      <p:sp>
        <p:nvSpPr>
          <p:cNvPr id="2" name="Source Placeholder">
            <a:extLst>
              <a:ext uri="{FF2B5EF4-FFF2-40B4-BE49-F238E27FC236}">
                <a16:creationId xmlns:a16="http://schemas.microsoft.com/office/drawing/2014/main" id="{BBF20BD6-0106-FCD4-6CD3-9DAEED2E31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1397" y="5792106"/>
            <a:ext cx="2103258" cy="369318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lang="en-GB" sz="800" dirty="0">
                <a:solidFill>
                  <a:srgbClr val="8C8C8C"/>
                </a:solidFill>
              </a:defRPr>
            </a:lvl1pPr>
          </a:lstStyle>
          <a:p>
            <a:pPr marL="171446" lvl="0" indent="-171446">
              <a:spcBef>
                <a:spcPts val="0"/>
              </a:spcBef>
              <a:spcAft>
                <a:spcPts val="0"/>
              </a:spcAft>
            </a:pPr>
            <a:r>
              <a:rPr lang="en-US"/>
              <a:t>Sources: [Company/Brand Name], [Product, Data Source, or Study]; [Region/Market] [Channel]; [Industry Vertical, Category, or Segment]; [Included/Analyzed Fact(s)]; [Data Time Period]​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9663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thod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eck 36">
            <a:extLst>
              <a:ext uri="{FF2B5EF4-FFF2-40B4-BE49-F238E27FC236}">
                <a16:creationId xmlns:a16="http://schemas.microsoft.com/office/drawing/2014/main" id="{93BDF4B9-AB58-F1C6-56E0-9A3C23AD5A18}"/>
              </a:ext>
            </a:extLst>
          </p:cNvPr>
          <p:cNvSpPr/>
          <p:nvPr userDrawn="1"/>
        </p:nvSpPr>
        <p:spPr>
          <a:xfrm>
            <a:off x="6368527" y="685610"/>
            <a:ext cx="5534809" cy="1480974"/>
          </a:xfrm>
          <a:prstGeom prst="rect">
            <a:avLst/>
          </a:prstGeom>
          <a:solidFill>
            <a:srgbClr val="E6E6E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F012537F-765C-3F21-7AA4-3D9A55FDBFCE}"/>
              </a:ext>
            </a:extLst>
          </p:cNvPr>
          <p:cNvSpPr/>
          <p:nvPr userDrawn="1"/>
        </p:nvSpPr>
        <p:spPr>
          <a:xfrm>
            <a:off x="6368527" y="2518723"/>
            <a:ext cx="5534809" cy="1480974"/>
          </a:xfrm>
          <a:prstGeom prst="rect">
            <a:avLst/>
          </a:prstGeom>
          <a:solidFill>
            <a:srgbClr val="E6E6E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B43A00B0-0012-8510-E1D3-D3D0CF38048F}"/>
              </a:ext>
            </a:extLst>
          </p:cNvPr>
          <p:cNvSpPr/>
          <p:nvPr userDrawn="1"/>
        </p:nvSpPr>
        <p:spPr>
          <a:xfrm>
            <a:off x="6368527" y="4373727"/>
            <a:ext cx="5534809" cy="1480974"/>
          </a:xfrm>
          <a:prstGeom prst="rect">
            <a:avLst/>
          </a:prstGeom>
          <a:solidFill>
            <a:srgbClr val="E6E6E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0A7A9D2-01E2-E7C8-BFDF-330C1D2BEED6}"/>
              </a:ext>
            </a:extLst>
          </p:cNvPr>
          <p:cNvSpPr/>
          <p:nvPr userDrawn="1"/>
        </p:nvSpPr>
        <p:spPr>
          <a:xfrm>
            <a:off x="286066" y="685610"/>
            <a:ext cx="6082461" cy="1480974"/>
          </a:xfrm>
          <a:prstGeom prst="rect">
            <a:avLst/>
          </a:prstGeom>
          <a:solidFill>
            <a:srgbClr val="CCCC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CA339F9-70D5-DC77-EAAB-0C98AEB50628}"/>
              </a:ext>
            </a:extLst>
          </p:cNvPr>
          <p:cNvSpPr/>
          <p:nvPr userDrawn="1"/>
        </p:nvSpPr>
        <p:spPr>
          <a:xfrm>
            <a:off x="553229" y="2518723"/>
            <a:ext cx="5815298" cy="1480974"/>
          </a:xfrm>
          <a:prstGeom prst="rect">
            <a:avLst/>
          </a:prstGeom>
          <a:solidFill>
            <a:srgbClr val="CCCC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A11577B-8783-22E1-9132-C71839C795A8}"/>
              </a:ext>
            </a:extLst>
          </p:cNvPr>
          <p:cNvSpPr/>
          <p:nvPr userDrawn="1"/>
        </p:nvSpPr>
        <p:spPr>
          <a:xfrm>
            <a:off x="553229" y="4373727"/>
            <a:ext cx="5815298" cy="1480974"/>
          </a:xfrm>
          <a:prstGeom prst="rect">
            <a:avLst/>
          </a:prstGeom>
          <a:solidFill>
            <a:srgbClr val="CCCC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FB581E1C-8276-A1B9-AC3B-D488364FC1E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188934" y="700357"/>
            <a:ext cx="2907066" cy="1480977"/>
          </a:xfrm>
        </p:spPr>
        <p:txBody>
          <a:bodyPr lIns="0" tIns="0" rIns="0" bIns="0"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Keyword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14D5AF0F-F632-C219-2D9C-6B0AE55710D7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188934" y="2532025"/>
            <a:ext cx="2907066" cy="1480977"/>
          </a:xfrm>
        </p:spPr>
        <p:txBody>
          <a:bodyPr lIns="0" tIns="0" rIns="0" bIns="0"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Keyword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86D1F7DE-C891-E83B-0364-F5DC6F7E3B9F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188934" y="4376392"/>
            <a:ext cx="2907066" cy="1480977"/>
          </a:xfrm>
        </p:spPr>
        <p:txBody>
          <a:bodyPr lIns="0" tIns="0" rIns="0" bIns="0"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Keyword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50311DD2-F468-24BB-6206-821F82021CF1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168253" y="700357"/>
            <a:ext cx="4718946" cy="1480977"/>
          </a:xfr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60A4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Details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Details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BCF27FCF-FF04-F025-4263-098C470B0F6E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168253" y="2532025"/>
            <a:ext cx="4718946" cy="1480977"/>
          </a:xfr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60A4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Details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Details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261D15FA-E03D-2E44-13DF-B6F9BDBBE6B4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7168253" y="4376392"/>
            <a:ext cx="4718946" cy="1480977"/>
          </a:xfr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60A4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Details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Details</a:t>
            </a:r>
          </a:p>
        </p:txBody>
      </p:sp>
      <p:sp>
        <p:nvSpPr>
          <p:cNvPr id="2" name="Rechtwinkliges Dreieck 44">
            <a:extLst>
              <a:ext uri="{FF2B5EF4-FFF2-40B4-BE49-F238E27FC236}">
                <a16:creationId xmlns:a16="http://schemas.microsoft.com/office/drawing/2014/main" id="{BA44DCCA-7DCA-7649-2E39-4FDD9615F481}"/>
              </a:ext>
            </a:extLst>
          </p:cNvPr>
          <p:cNvSpPr/>
          <p:nvPr userDrawn="1"/>
        </p:nvSpPr>
        <p:spPr>
          <a:xfrm rot="13500000">
            <a:off x="6150833" y="1232981"/>
            <a:ext cx="435385" cy="43538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>
              <a:spcAft>
                <a:spcPts val="600"/>
              </a:spcAft>
            </a:pPr>
            <a:endParaRPr lang="de-DE" sz="1600"/>
          </a:p>
        </p:txBody>
      </p:sp>
      <p:sp>
        <p:nvSpPr>
          <p:cNvPr id="4" name="Rechtwinkliges Dreieck 44">
            <a:extLst>
              <a:ext uri="{FF2B5EF4-FFF2-40B4-BE49-F238E27FC236}">
                <a16:creationId xmlns:a16="http://schemas.microsoft.com/office/drawing/2014/main" id="{AAEA77DC-A5AB-DB41-060B-A5195EF9D2ED}"/>
              </a:ext>
            </a:extLst>
          </p:cNvPr>
          <p:cNvSpPr/>
          <p:nvPr userDrawn="1"/>
        </p:nvSpPr>
        <p:spPr>
          <a:xfrm rot="13500000">
            <a:off x="6150833" y="3061781"/>
            <a:ext cx="435385" cy="43538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>
              <a:spcAft>
                <a:spcPts val="600"/>
              </a:spcAft>
            </a:pPr>
            <a:endParaRPr lang="de-DE" sz="1600"/>
          </a:p>
        </p:txBody>
      </p:sp>
      <p:sp>
        <p:nvSpPr>
          <p:cNvPr id="7" name="Rechtwinkliges Dreieck 44">
            <a:extLst>
              <a:ext uri="{FF2B5EF4-FFF2-40B4-BE49-F238E27FC236}">
                <a16:creationId xmlns:a16="http://schemas.microsoft.com/office/drawing/2014/main" id="{2AA96ED2-938A-B400-D1BF-119D8AAC1DDE}"/>
              </a:ext>
            </a:extLst>
          </p:cNvPr>
          <p:cNvSpPr/>
          <p:nvPr userDrawn="1"/>
        </p:nvSpPr>
        <p:spPr>
          <a:xfrm rot="13500000">
            <a:off x="6150833" y="4903281"/>
            <a:ext cx="435385" cy="43538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>
              <a:spcAft>
                <a:spcPts val="600"/>
              </a:spcAft>
            </a:pPr>
            <a:endParaRPr lang="de-DE" sz="16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3855310-D6BD-C345-7470-C18B7B667B3E}"/>
              </a:ext>
            </a:extLst>
          </p:cNvPr>
          <p:cNvSpPr/>
          <p:nvPr userDrawn="1"/>
        </p:nvSpPr>
        <p:spPr>
          <a:xfrm>
            <a:off x="0" y="685607"/>
            <a:ext cx="3595142" cy="5187728"/>
          </a:xfrm>
          <a:custGeom>
            <a:avLst/>
            <a:gdLst>
              <a:gd name="connsiteX0" fmla="*/ 1113883 w 3595142"/>
              <a:gd name="connsiteY0" fmla="*/ 0 h 5187728"/>
              <a:gd name="connsiteX1" fmla="*/ 3595142 w 3595142"/>
              <a:gd name="connsiteY1" fmla="*/ 2593864 h 5187728"/>
              <a:gd name="connsiteX2" fmla="*/ 1113883 w 3595142"/>
              <a:gd name="connsiteY2" fmla="*/ 5187728 h 5187728"/>
              <a:gd name="connsiteX3" fmla="*/ 148065 w 3595142"/>
              <a:gd name="connsiteY3" fmla="*/ 4983890 h 5187728"/>
              <a:gd name="connsiteX4" fmla="*/ 0 w 3595142"/>
              <a:gd name="connsiteY4" fmla="*/ 4909326 h 5187728"/>
              <a:gd name="connsiteX5" fmla="*/ 0 w 3595142"/>
              <a:gd name="connsiteY5" fmla="*/ 278402 h 5187728"/>
              <a:gd name="connsiteX6" fmla="*/ 148065 w 3595142"/>
              <a:gd name="connsiteY6" fmla="*/ 203839 h 5187728"/>
              <a:gd name="connsiteX7" fmla="*/ 1113883 w 3595142"/>
              <a:gd name="connsiteY7" fmla="*/ 0 h 518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5142" h="5187728">
                <a:moveTo>
                  <a:pt x="1113883" y="0"/>
                </a:moveTo>
                <a:cubicBezTo>
                  <a:pt x="2484245" y="0"/>
                  <a:pt x="3595142" y="1161312"/>
                  <a:pt x="3595142" y="2593864"/>
                </a:cubicBezTo>
                <a:cubicBezTo>
                  <a:pt x="3595142" y="4026416"/>
                  <a:pt x="2484245" y="5187728"/>
                  <a:pt x="1113883" y="5187728"/>
                </a:cubicBezTo>
                <a:cubicBezTo>
                  <a:pt x="771293" y="5187728"/>
                  <a:pt x="444919" y="5115146"/>
                  <a:pt x="148065" y="4983890"/>
                </a:cubicBezTo>
                <a:lnTo>
                  <a:pt x="0" y="4909326"/>
                </a:lnTo>
                <a:lnTo>
                  <a:pt x="0" y="278402"/>
                </a:lnTo>
                <a:lnTo>
                  <a:pt x="148065" y="203839"/>
                </a:lnTo>
                <a:cubicBezTo>
                  <a:pt x="444919" y="72582"/>
                  <a:pt x="771293" y="0"/>
                  <a:pt x="1113883" y="0"/>
                </a:cubicBezTo>
                <a:close/>
              </a:path>
            </a:pathLst>
          </a:custGeom>
          <a:solidFill>
            <a:srgbClr val="2D6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C5514B-C0F4-36D6-159E-C1ABBED865B2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286066" y="1244354"/>
            <a:ext cx="3309076" cy="318715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Tx/>
              <a:buNone/>
              <a:defRPr sz="28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88129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Laptop Frame">
            <a:extLst>
              <a:ext uri="{FF2B5EF4-FFF2-40B4-BE49-F238E27FC236}">
                <a16:creationId xmlns:a16="http://schemas.microsoft.com/office/drawing/2014/main" id="{28CA7E52-1DEF-001D-23AD-F3A1C94F9472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4124689" y="1638300"/>
            <a:ext cx="7893777" cy="4138019"/>
            <a:chOff x="3936001" y="1448418"/>
            <a:chExt cx="8256000" cy="4327900"/>
          </a:xfrm>
        </p:grpSpPr>
        <p:pic>
          <p:nvPicPr>
            <p:cNvPr id="13" name="Shape">
              <a:extLst>
                <a:ext uri="{FF2B5EF4-FFF2-40B4-BE49-F238E27FC236}">
                  <a16:creationId xmlns:a16="http://schemas.microsoft.com/office/drawing/2014/main" id="{2AB0D041-303A-5AF4-862E-A74ACD791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3936001" y="1448418"/>
              <a:ext cx="8256000" cy="4327900"/>
            </a:xfrm>
            <a:prstGeom prst="rect">
              <a:avLst/>
            </a:prstGeom>
          </p:spPr>
        </p:pic>
        <p:sp>
          <p:nvSpPr>
            <p:cNvPr id="14" name="Redact">
              <a:extLst>
                <a:ext uri="{FF2B5EF4-FFF2-40B4-BE49-F238E27FC236}">
                  <a16:creationId xmlns:a16="http://schemas.microsoft.com/office/drawing/2014/main" id="{A4E3EFDE-C5ED-BDD5-F21C-80D4CA71AD8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892321" y="5403954"/>
              <a:ext cx="329784" cy="74951"/>
            </a:xfrm>
            <a:prstGeom prst="rect">
              <a:avLst/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400"/>
            </a:p>
          </p:txBody>
        </p:sp>
      </p:grpSp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74F0AE2B-B9B7-3100-37FB-FCDFB48EDE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7" hasCustomPrompt="1"/>
          </p:nvPr>
        </p:nvSpPr>
        <p:spPr bwMode="gray">
          <a:xfrm>
            <a:off x="5290129" y="1739901"/>
            <a:ext cx="5566620" cy="3619500"/>
          </a:xfrm>
          <a:prstGeom prst="roundRect">
            <a:avLst>
              <a:gd name="adj" fmla="val 1482"/>
            </a:avLst>
          </a:prstGeom>
          <a:solidFill>
            <a:schemeClr val="tx1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 Click picture icon to add photo</a:t>
            </a:r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2EA745BA-CA14-8FD0-05BA-8977508264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 hasCustomPrompt="1"/>
          </p:nvPr>
        </p:nvSpPr>
        <p:spPr>
          <a:xfrm>
            <a:off x="292102" y="2019300"/>
            <a:ext cx="3700460" cy="3657600"/>
          </a:xfrm>
        </p:spPr>
        <p:txBody>
          <a:bodyPr>
            <a:noAutofit/>
          </a:bodyPr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Header Placeholder">
            <a:extLst>
              <a:ext uri="{FF2B5EF4-FFF2-40B4-BE49-F238E27FC236}">
                <a16:creationId xmlns:a16="http://schemas.microsoft.com/office/drawing/2014/main" id="{97696C2F-B753-BD09-3B16-F91EAC65E0F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 hasCustomPrompt="1"/>
          </p:nvPr>
        </p:nvSpPr>
        <p:spPr>
          <a:xfrm>
            <a:off x="292102" y="1308100"/>
            <a:ext cx="3710815" cy="620525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7" name="Subtitle Placeholder">
            <a:extLst>
              <a:ext uri="{FF2B5EF4-FFF2-40B4-BE49-F238E27FC236}">
                <a16:creationId xmlns:a16="http://schemas.microsoft.com/office/drawing/2014/main" id="{73234507-5FFE-AB0B-1739-6DC3FB8BBD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292100" y="579495"/>
            <a:ext cx="11607800" cy="436563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buNone/>
              <a:defRPr kumimoji="0" lang="en-GB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171446" marR="0" lvl="0" indent="-171446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Insert your subtitle in Arial 16pt</a:t>
            </a:r>
          </a:p>
        </p:txBody>
      </p:sp>
      <p:sp>
        <p:nvSpPr>
          <p:cNvPr id="18" name="Title Placeholder">
            <a:extLst>
              <a:ext uri="{FF2B5EF4-FFF2-40B4-BE49-F238E27FC236}">
                <a16:creationId xmlns:a16="http://schemas.microsoft.com/office/drawing/2014/main" id="{173559CA-3B9C-F323-35EC-DBADE1584B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292100" y="304801"/>
            <a:ext cx="11613315" cy="265591"/>
          </a:xfrm>
        </p:spPr>
        <p:txBody>
          <a:bodyPr>
            <a:noAutofit/>
          </a:bodyPr>
          <a:lstStyle/>
          <a:p>
            <a:r>
              <a:rPr lang="en-US"/>
              <a:t>Insert your slide title in Arial Bold 20pt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0A58E-A534-C944-0E0C-2208EA9ED7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0"/>
          </p:nvPr>
        </p:nvSpPr>
        <p:spPr/>
        <p:txBody>
          <a:bodyPr/>
          <a:lstStyle/>
          <a:p>
            <a:fld id="{3E04DF46-C0DC-4ADC-9A6F-918CC4703A4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Source Placeholder">
            <a:extLst>
              <a:ext uri="{FF2B5EF4-FFF2-40B4-BE49-F238E27FC236}">
                <a16:creationId xmlns:a16="http://schemas.microsoft.com/office/drawing/2014/main" id="{0BC0AF40-6DBB-3C17-7638-8A0D2CE555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00" y="6108702"/>
            <a:ext cx="11607800" cy="194127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lang="en-GB" sz="800" dirty="0">
                <a:solidFill>
                  <a:srgbClr val="8C8C8C"/>
                </a:solidFill>
              </a:defRPr>
            </a:lvl1pPr>
          </a:lstStyle>
          <a:p>
            <a:pPr marL="171446" lvl="0" indent="-171446">
              <a:spcBef>
                <a:spcPts val="0"/>
              </a:spcBef>
              <a:spcAft>
                <a:spcPts val="0"/>
              </a:spcAft>
            </a:pPr>
            <a:r>
              <a:rPr lang="en-US"/>
              <a:t>Sources: [Company/Brand Name], [Product, Data Source, or Study]; [Region/Market] [Channel]; [Industry Vertical, Category, or Segment]; [Included/Analyzed Fact(s)]; [Data Time Period]​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42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0" pos="2525">
          <p15:clr>
            <a:srgbClr val="FDE53C"/>
          </p15:clr>
        </p15:guide>
        <p15:guide id="11" pos="2669">
          <p15:clr>
            <a:srgbClr val="FDE53C"/>
          </p15:clr>
        </p15:guide>
        <p15:guide id="18" pos="5010">
          <p15:clr>
            <a:srgbClr val="FDE53C"/>
          </p15:clr>
        </p15:guide>
        <p15:guide id="19" pos="5154">
          <p15:clr>
            <a:srgbClr val="FDE53C"/>
          </p15:clr>
        </p15:guide>
        <p15:guide id="22" orient="horz" pos="2304">
          <p15:clr>
            <a:srgbClr val="A4A3A4"/>
          </p15:clr>
        </p15:guide>
        <p15:guide id="23" orient="horz" pos="2232">
          <p15:clr>
            <a:srgbClr val="A4A3A4"/>
          </p15:clr>
        </p15:guide>
        <p15:guide id="24" orient="horz" pos="2376">
          <p15:clr>
            <a:srgbClr val="A4A3A4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blet Frame">
            <a:extLst>
              <a:ext uri="{FF2B5EF4-FFF2-40B4-BE49-F238E27FC236}">
                <a16:creationId xmlns:a16="http://schemas.microsoft.com/office/drawing/2014/main" id="{9489571B-A37B-8754-6A0A-014496312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7"/>
          <a:stretch/>
        </p:blipFill>
        <p:spPr bwMode="gray">
          <a:xfrm>
            <a:off x="3784636" y="1606015"/>
            <a:ext cx="8139891" cy="4434024"/>
          </a:xfrm>
          <a:prstGeom prst="rect">
            <a:avLst/>
          </a:prstGeom>
        </p:spPr>
      </p:pic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2B100C95-A8AE-9316-439D-4F2A091DD0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7" hasCustomPrompt="1"/>
          </p:nvPr>
        </p:nvSpPr>
        <p:spPr bwMode="gray">
          <a:xfrm>
            <a:off x="5149851" y="1765301"/>
            <a:ext cx="5753100" cy="3797300"/>
          </a:xfrm>
          <a:prstGeom prst="roundRect">
            <a:avLst>
              <a:gd name="adj" fmla="val 5312"/>
            </a:avLst>
          </a:prstGeom>
          <a:solidFill>
            <a:schemeClr val="tx1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GB"/>
              <a:t> Click to add photo</a:t>
            </a:r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2EA745BA-CA14-8FD0-05BA-8977508264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 hasCustomPrompt="1"/>
          </p:nvPr>
        </p:nvSpPr>
        <p:spPr>
          <a:xfrm>
            <a:off x="292102" y="2019300"/>
            <a:ext cx="3700460" cy="3657600"/>
          </a:xfrm>
        </p:spPr>
        <p:txBody>
          <a:bodyPr>
            <a:noAutofit/>
          </a:bodyPr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Header Placeholder">
            <a:extLst>
              <a:ext uri="{FF2B5EF4-FFF2-40B4-BE49-F238E27FC236}">
                <a16:creationId xmlns:a16="http://schemas.microsoft.com/office/drawing/2014/main" id="{97696C2F-B753-BD09-3B16-F91EAC65E0F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 hasCustomPrompt="1"/>
          </p:nvPr>
        </p:nvSpPr>
        <p:spPr>
          <a:xfrm>
            <a:off x="292102" y="1308100"/>
            <a:ext cx="3710815" cy="620525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6" name="Subtitle Placeholder">
            <a:extLst>
              <a:ext uri="{FF2B5EF4-FFF2-40B4-BE49-F238E27FC236}">
                <a16:creationId xmlns:a16="http://schemas.microsoft.com/office/drawing/2014/main" id="{54C4987E-C48B-8EC9-E43A-A8293855B4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292100" y="579495"/>
            <a:ext cx="11607800" cy="436563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buNone/>
              <a:defRPr kumimoji="0" lang="en-GB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171446" marR="0" lvl="0" indent="-171446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Insert your subtitle in Arial 16pt</a:t>
            </a:r>
          </a:p>
        </p:txBody>
      </p:sp>
      <p:sp>
        <p:nvSpPr>
          <p:cNvPr id="17" name="Title Placeholder">
            <a:extLst>
              <a:ext uri="{FF2B5EF4-FFF2-40B4-BE49-F238E27FC236}">
                <a16:creationId xmlns:a16="http://schemas.microsoft.com/office/drawing/2014/main" id="{36465407-29C7-E82D-8FA8-8F0F4FCCD2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292100" y="304801"/>
            <a:ext cx="11613315" cy="265591"/>
          </a:xfrm>
        </p:spPr>
        <p:txBody>
          <a:bodyPr>
            <a:noAutofit/>
          </a:bodyPr>
          <a:lstStyle/>
          <a:p>
            <a:r>
              <a:rPr lang="en-US"/>
              <a:t>Insert your slide title in Arial Bold 20pt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A4D9C-C600-A886-B054-A98012DA2C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0"/>
          </p:nvPr>
        </p:nvSpPr>
        <p:spPr/>
        <p:txBody>
          <a:bodyPr/>
          <a:lstStyle/>
          <a:p>
            <a:fld id="{3E04DF46-C0DC-4ADC-9A6F-918CC4703A4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Source Placeholder">
            <a:extLst>
              <a:ext uri="{FF2B5EF4-FFF2-40B4-BE49-F238E27FC236}">
                <a16:creationId xmlns:a16="http://schemas.microsoft.com/office/drawing/2014/main" id="{ED88E9A8-0456-49AA-CDA0-5FB53630CE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00" y="6108702"/>
            <a:ext cx="11607800" cy="194127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lang="en-GB" sz="800" dirty="0">
                <a:solidFill>
                  <a:srgbClr val="8C8C8C"/>
                </a:solidFill>
              </a:defRPr>
            </a:lvl1pPr>
          </a:lstStyle>
          <a:p>
            <a:pPr marL="171446" lvl="0" indent="-171446">
              <a:spcBef>
                <a:spcPts val="0"/>
              </a:spcBef>
              <a:spcAft>
                <a:spcPts val="0"/>
              </a:spcAft>
            </a:pPr>
            <a:r>
              <a:rPr lang="en-US"/>
              <a:t>Sources: [Company/Brand Name], [Product, Data Source, or Study]; [Region/Market] [Channel]; [Industry Vertical, Category, or Segment]; [Included/Analyzed Fact(s)]; [Data Time Period]​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420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0" pos="2525">
          <p15:clr>
            <a:srgbClr val="FDE53C"/>
          </p15:clr>
        </p15:guide>
        <p15:guide id="11" pos="2669">
          <p15:clr>
            <a:srgbClr val="FDE53C"/>
          </p15:clr>
        </p15:guide>
        <p15:guide id="18" pos="5010">
          <p15:clr>
            <a:srgbClr val="FDE53C"/>
          </p15:clr>
        </p15:guide>
        <p15:guide id="19" pos="5154">
          <p15:clr>
            <a:srgbClr val="FDE53C"/>
          </p15:clr>
        </p15:guide>
        <p15:guide id="22" orient="horz" pos="2304">
          <p15:clr>
            <a:srgbClr val="A4A3A4"/>
          </p15:clr>
        </p15:guide>
        <p15:guide id="23" orient="horz" pos="2232">
          <p15:clr>
            <a:srgbClr val="A4A3A4"/>
          </p15:clr>
        </p15:guide>
        <p15:guide id="24" orient="horz" pos="2376">
          <p15:clr>
            <a:srgbClr val="A4A3A4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martphone Frame">
            <a:extLst>
              <a:ext uri="{FF2B5EF4-FFF2-40B4-BE49-F238E27FC236}">
                <a16:creationId xmlns:a16="http://schemas.microsoft.com/office/drawing/2014/main" id="{8FEE0E6E-6D89-CD10-D4A2-0D249DEDC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500503" y="1197507"/>
            <a:ext cx="3096000" cy="4787820"/>
          </a:xfrm>
          <a:prstGeom prst="rect">
            <a:avLst/>
          </a:prstGeom>
        </p:spPr>
      </p:pic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7F98CD2C-62E2-FC8B-548B-D3ADCC2F9C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7" hasCustomPrompt="1"/>
          </p:nvPr>
        </p:nvSpPr>
        <p:spPr bwMode="gray">
          <a:xfrm>
            <a:off x="8018063" y="1288629"/>
            <a:ext cx="2057400" cy="4450080"/>
          </a:xfrm>
          <a:prstGeom prst="roundRect">
            <a:avLst>
              <a:gd name="adj" fmla="val 12964"/>
            </a:avLst>
          </a:prstGeom>
          <a:solidFill>
            <a:schemeClr val="tx1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 Click picture icon to add photo</a:t>
            </a:r>
          </a:p>
        </p:txBody>
      </p:sp>
      <p:sp>
        <p:nvSpPr>
          <p:cNvPr id="4" name="Content Placeholder">
            <a:extLst>
              <a:ext uri="{FF2B5EF4-FFF2-40B4-BE49-F238E27FC236}">
                <a16:creationId xmlns:a16="http://schemas.microsoft.com/office/drawing/2014/main" id="{984C70C1-C2F6-EFE6-3AEB-EEEE97D8D82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 hasCustomPrompt="1"/>
          </p:nvPr>
        </p:nvSpPr>
        <p:spPr>
          <a:xfrm>
            <a:off x="292102" y="2019300"/>
            <a:ext cx="5673721" cy="3657600"/>
          </a:xfrm>
        </p:spPr>
        <p:txBody>
          <a:bodyPr>
            <a:noAutofit/>
          </a:bodyPr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Header Placeholder">
            <a:extLst>
              <a:ext uri="{FF2B5EF4-FFF2-40B4-BE49-F238E27FC236}">
                <a16:creationId xmlns:a16="http://schemas.microsoft.com/office/drawing/2014/main" id="{E16F9965-5453-60FF-D1EB-3A608CF7F7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 hasCustomPrompt="1"/>
          </p:nvPr>
        </p:nvSpPr>
        <p:spPr>
          <a:xfrm>
            <a:off x="292100" y="1308100"/>
            <a:ext cx="5689599" cy="620525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6" name="Subtitle Placeholder">
            <a:extLst>
              <a:ext uri="{FF2B5EF4-FFF2-40B4-BE49-F238E27FC236}">
                <a16:creationId xmlns:a16="http://schemas.microsoft.com/office/drawing/2014/main" id="{1177695A-5838-D1AD-85A0-C2DC4AE619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292100" y="579495"/>
            <a:ext cx="11607800" cy="436563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buNone/>
              <a:defRPr kumimoji="0" lang="en-GB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171446" marR="0" lvl="0" indent="-171446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Insert your subtitle in Arial 16pt</a:t>
            </a:r>
          </a:p>
        </p:txBody>
      </p:sp>
      <p:sp>
        <p:nvSpPr>
          <p:cNvPr id="17" name="Title Placeholder">
            <a:extLst>
              <a:ext uri="{FF2B5EF4-FFF2-40B4-BE49-F238E27FC236}">
                <a16:creationId xmlns:a16="http://schemas.microsoft.com/office/drawing/2014/main" id="{6438D16E-D0B0-429C-0E43-66D0F19014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292100" y="304801"/>
            <a:ext cx="11613315" cy="265591"/>
          </a:xfrm>
        </p:spPr>
        <p:txBody>
          <a:bodyPr>
            <a:noAutofit/>
          </a:bodyPr>
          <a:lstStyle/>
          <a:p>
            <a:r>
              <a:rPr lang="en-US"/>
              <a:t>Insert your slide title in Arial Bold 20pt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ECFA08-2006-9701-11FF-BE125E5D68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0"/>
          </p:nvPr>
        </p:nvSpPr>
        <p:spPr/>
        <p:txBody>
          <a:bodyPr/>
          <a:lstStyle/>
          <a:p>
            <a:fld id="{3E04DF46-C0DC-4ADC-9A6F-918CC4703A4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Source Placeholder">
            <a:extLst>
              <a:ext uri="{FF2B5EF4-FFF2-40B4-BE49-F238E27FC236}">
                <a16:creationId xmlns:a16="http://schemas.microsoft.com/office/drawing/2014/main" id="{B61B7857-7F89-A1D3-F432-6DA83EDD14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00" y="6108702"/>
            <a:ext cx="11607800" cy="194127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lang="en-GB" sz="800" dirty="0">
                <a:solidFill>
                  <a:srgbClr val="8C8C8C"/>
                </a:solidFill>
              </a:defRPr>
            </a:lvl1pPr>
          </a:lstStyle>
          <a:p>
            <a:pPr marL="171446" lvl="0" indent="-171446">
              <a:spcBef>
                <a:spcPts val="0"/>
              </a:spcBef>
              <a:spcAft>
                <a:spcPts val="0"/>
              </a:spcAft>
            </a:pPr>
            <a:r>
              <a:rPr lang="en-US"/>
              <a:t>Sources: [Company/Brand Name], [Product, Data Source, or Study]; [Region/Market] [Channel]; [Industry Vertical, Category, or Segment]; [Included/Analyzed Fact(s)]; [Data Time Period]​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189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768">
          <p15:clr>
            <a:srgbClr val="A4A3A4"/>
          </p15:clr>
        </p15:guide>
        <p15:guide id="5" pos="3912">
          <p15:clr>
            <a:srgbClr val="A4A3A4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ient Satisfaction QR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bstracted logo">
            <a:extLst>
              <a:ext uri="{FF2B5EF4-FFF2-40B4-BE49-F238E27FC236}">
                <a16:creationId xmlns:a16="http://schemas.microsoft.com/office/drawing/2014/main" id="{37C4672C-8363-CE87-84A0-A85A94F793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2"/>
            <a:ext cx="11495577" cy="6496681"/>
          </a:xfrm>
          <a:custGeom>
            <a:avLst/>
            <a:gdLst>
              <a:gd name="connsiteX0" fmla="*/ 0 w 11495577"/>
              <a:gd name="connsiteY0" fmla="*/ 0 h 6496681"/>
              <a:gd name="connsiteX1" fmla="*/ 704099 w 11495577"/>
              <a:gd name="connsiteY1" fmla="*/ 0 h 6496681"/>
              <a:gd name="connsiteX2" fmla="*/ 741689 w 11495577"/>
              <a:gd name="connsiteY2" fmla="*/ 102812 h 6496681"/>
              <a:gd name="connsiteX3" fmla="*/ 3783129 w 11495577"/>
              <a:gd name="connsiteY3" fmla="*/ 2118000 h 6496681"/>
              <a:gd name="connsiteX4" fmla="*/ 6824569 w 11495577"/>
              <a:gd name="connsiteY4" fmla="*/ 102812 h 6496681"/>
              <a:gd name="connsiteX5" fmla="*/ 6862160 w 11495577"/>
              <a:gd name="connsiteY5" fmla="*/ 0 h 6496681"/>
              <a:gd name="connsiteX6" fmla="*/ 10037149 w 11495577"/>
              <a:gd name="connsiteY6" fmla="*/ 0 h 6496681"/>
              <a:gd name="connsiteX7" fmla="*/ 10016547 w 11495577"/>
              <a:gd name="connsiteY7" fmla="*/ 118329 h 6496681"/>
              <a:gd name="connsiteX8" fmla="*/ 9239892 w 11495577"/>
              <a:gd name="connsiteY8" fmla="*/ 2084828 h 6496681"/>
              <a:gd name="connsiteX9" fmla="*/ 11495577 w 11495577"/>
              <a:gd name="connsiteY9" fmla="*/ 4340512 h 6496681"/>
              <a:gd name="connsiteX10" fmla="*/ 9339409 w 11495577"/>
              <a:gd name="connsiteY10" fmla="*/ 6496681 h 6496681"/>
              <a:gd name="connsiteX11" fmla="*/ 7083724 w 11495577"/>
              <a:gd name="connsiteY11" fmla="*/ 4224410 h 6496681"/>
              <a:gd name="connsiteX12" fmla="*/ 3799716 w 11495577"/>
              <a:gd name="connsiteY12" fmla="*/ 5153221 h 6496681"/>
              <a:gd name="connsiteX13" fmla="*/ 2713 w 11495577"/>
              <a:gd name="connsiteY13" fmla="*/ 3888664 h 6496681"/>
              <a:gd name="connsiteX14" fmla="*/ 0 w 11495577"/>
              <a:gd name="connsiteY14" fmla="*/ 3886530 h 649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495577" h="6496681">
                <a:moveTo>
                  <a:pt x="0" y="0"/>
                </a:moveTo>
                <a:lnTo>
                  <a:pt x="704099" y="0"/>
                </a:lnTo>
                <a:lnTo>
                  <a:pt x="741689" y="102812"/>
                </a:lnTo>
                <a:cubicBezTo>
                  <a:pt x="1242376" y="1287668"/>
                  <a:pt x="2414792" y="2118000"/>
                  <a:pt x="3783129" y="2118000"/>
                </a:cubicBezTo>
                <a:cubicBezTo>
                  <a:pt x="5151467" y="2118000"/>
                  <a:pt x="6323883" y="1287668"/>
                  <a:pt x="6824569" y="102812"/>
                </a:cubicBezTo>
                <a:lnTo>
                  <a:pt x="6862160" y="0"/>
                </a:lnTo>
                <a:lnTo>
                  <a:pt x="10037149" y="0"/>
                </a:lnTo>
                <a:lnTo>
                  <a:pt x="10016547" y="118329"/>
                </a:lnTo>
                <a:cubicBezTo>
                  <a:pt x="9868343" y="824040"/>
                  <a:pt x="9602709" y="1483589"/>
                  <a:pt x="9239892" y="2084828"/>
                </a:cubicBezTo>
                <a:lnTo>
                  <a:pt x="11495577" y="4340512"/>
                </a:lnTo>
                <a:lnTo>
                  <a:pt x="9339409" y="6496681"/>
                </a:lnTo>
                <a:lnTo>
                  <a:pt x="7083724" y="4224410"/>
                </a:lnTo>
                <a:cubicBezTo>
                  <a:pt x="6138328" y="4821503"/>
                  <a:pt x="5010486" y="5153221"/>
                  <a:pt x="3799716" y="5153221"/>
                </a:cubicBezTo>
                <a:cubicBezTo>
                  <a:pt x="2377992" y="5153221"/>
                  <a:pt x="1063024" y="4682402"/>
                  <a:pt x="2713" y="3888664"/>
                </a:cubicBezTo>
                <a:lnTo>
                  <a:pt x="0" y="388653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 w="16583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400"/>
          </a:p>
        </p:txBody>
      </p:sp>
      <p:sp>
        <p:nvSpPr>
          <p:cNvPr id="26" name="Footer Placeholder">
            <a:extLst>
              <a:ext uri="{FF2B5EF4-FFF2-40B4-BE49-F238E27FC236}">
                <a16:creationId xmlns:a16="http://schemas.microsoft.com/office/drawing/2014/main" id="{6DAF4C10-B884-4C63-31AE-C07181CF51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3251198" y="6485400"/>
            <a:ext cx="3716341" cy="282957"/>
          </a:xfrm>
          <a:noFill/>
        </p:spPr>
        <p:txBody>
          <a:bodyPr>
            <a:noAutofit/>
          </a:bodyPr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16" name="Copyright Line">
            <a:extLst>
              <a:ext uri="{FF2B5EF4-FFF2-40B4-BE49-F238E27FC236}">
                <a16:creationId xmlns:a16="http://schemas.microsoft.com/office/drawing/2014/main" id="{8D552AA0-2719-EBF2-2C9E-A8D7C82BEB5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88559" y="6536554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>
                <a:solidFill>
                  <a:srgbClr val="BBBBBB"/>
                </a:solidFill>
                <a:latin typeface="+mn-lt"/>
                <a:ea typeface="+mn-ea"/>
                <a:cs typeface="+mn-cs"/>
              </a:rPr>
              <a:t>© </a:t>
            </a:r>
            <a:fld id="{8BFAE56B-6D08-4B3F-AB76-3783A8251C9C}" type="datetimeyyyy">
              <a:rPr lang="en-US" sz="700" kern="1200" smtClean="0">
                <a:solidFill>
                  <a:srgbClr val="BBBBBB"/>
                </a:solidFill>
                <a:latin typeface="+mn-lt"/>
                <a:ea typeface="+mn-ea"/>
                <a:cs typeface="+mn-cs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</a:t>
            </a:fld>
            <a:r>
              <a:rPr lang="en-US" sz="700" kern="1200">
                <a:solidFill>
                  <a:srgbClr val="BBBBBB"/>
                </a:solidFill>
                <a:latin typeface="+mn-lt"/>
                <a:ea typeface="+mn-ea"/>
                <a:cs typeface="+mn-cs"/>
              </a:rPr>
              <a:t> Nielsen Consumer LLC. All Rights Reserved.</a:t>
            </a:r>
          </a:p>
        </p:txBody>
      </p:sp>
      <p:sp>
        <p:nvSpPr>
          <p:cNvPr id="13" name="Contact Info Placeholder">
            <a:extLst>
              <a:ext uri="{FF2B5EF4-FFF2-40B4-BE49-F238E27FC236}">
                <a16:creationId xmlns:a16="http://schemas.microsoft.com/office/drawing/2014/main" id="{C53A8FC6-F70F-155C-7171-C3706040B82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288561" y="4707482"/>
            <a:ext cx="5803900" cy="42346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189" indent="0">
              <a:buNone/>
              <a:defRPr sz="1200" b="1">
                <a:solidFill>
                  <a:schemeClr val="bg1"/>
                </a:solidFill>
              </a:defRPr>
            </a:lvl2pPr>
            <a:lvl3pPr marL="914377" indent="0">
              <a:buNone/>
              <a:defRPr sz="1200" b="1">
                <a:solidFill>
                  <a:schemeClr val="bg1"/>
                </a:solidFill>
              </a:defRPr>
            </a:lvl3pPr>
            <a:lvl4pPr marL="1371566" indent="0">
              <a:buNone/>
              <a:defRPr sz="1200" b="1">
                <a:solidFill>
                  <a:schemeClr val="bg1"/>
                </a:solidFill>
              </a:defRPr>
            </a:lvl4pPr>
            <a:lvl5pPr marL="1828754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Contact information</a:t>
            </a:r>
          </a:p>
        </p:txBody>
      </p:sp>
      <p:sp>
        <p:nvSpPr>
          <p:cNvPr id="12" name="Presenter Name Placeholder">
            <a:extLst>
              <a:ext uri="{FF2B5EF4-FFF2-40B4-BE49-F238E27FC236}">
                <a16:creationId xmlns:a16="http://schemas.microsoft.com/office/drawing/2014/main" id="{FDEBEBA6-435D-29FE-A7B2-7A24861035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288561" y="4339347"/>
            <a:ext cx="5803900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189" indent="0">
              <a:buNone/>
              <a:defRPr sz="1200" b="1">
                <a:solidFill>
                  <a:schemeClr val="bg1"/>
                </a:solidFill>
              </a:defRPr>
            </a:lvl2pPr>
            <a:lvl3pPr marL="914377" indent="0">
              <a:buNone/>
              <a:defRPr sz="1200" b="1">
                <a:solidFill>
                  <a:schemeClr val="bg1"/>
                </a:solidFill>
              </a:defRPr>
            </a:lvl3pPr>
            <a:lvl4pPr marL="1371566" indent="0">
              <a:buNone/>
              <a:defRPr sz="1200" b="1">
                <a:solidFill>
                  <a:schemeClr val="bg1"/>
                </a:solidFill>
              </a:defRPr>
            </a:lvl4pPr>
            <a:lvl5pPr marL="1828754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5" name="Confidential disclaimer">
            <a:extLst>
              <a:ext uri="{FF2B5EF4-FFF2-40B4-BE49-F238E27FC236}">
                <a16:creationId xmlns:a16="http://schemas.microsoft.com/office/drawing/2014/main" id="{B9715687-647F-03EE-B714-A12C3F709EC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0798637" y="6573018"/>
            <a:ext cx="11012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Confidential and proprietary</a:t>
            </a:r>
          </a:p>
        </p:txBody>
      </p:sp>
      <p:pic>
        <p:nvPicPr>
          <p:cNvPr id="4" name="NielsenIQ GFK lockup" hidden="1">
            <a:extLst>
              <a:ext uri="{FF2B5EF4-FFF2-40B4-BE49-F238E27FC236}">
                <a16:creationId xmlns:a16="http://schemas.microsoft.com/office/drawing/2014/main" id="{2A2AA77D-12FD-93ED-2F39-10BB05B647F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5275" y="5623109"/>
            <a:ext cx="2855736" cy="637108"/>
          </a:xfrm>
          <a:prstGeom prst="rect">
            <a:avLst/>
          </a:prstGeom>
        </p:spPr>
      </p:pic>
      <p:sp>
        <p:nvSpPr>
          <p:cNvPr id="22" name="Nielsen wordmark (Orange)" hidden="1">
            <a:extLst>
              <a:ext uri="{FF2B5EF4-FFF2-40B4-BE49-F238E27FC236}">
                <a16:creationId xmlns:a16="http://schemas.microsoft.com/office/drawing/2014/main" id="{78B50879-7429-F3E8-0477-C940233027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95275" y="5686380"/>
            <a:ext cx="2855736" cy="516803"/>
          </a:xfrm>
          <a:custGeom>
            <a:avLst/>
            <a:gdLst>
              <a:gd name="connsiteX0" fmla="*/ 1628098 w 2855736"/>
              <a:gd name="connsiteY0" fmla="*/ 189308 h 516802"/>
              <a:gd name="connsiteX1" fmla="*/ 1598276 w 2855736"/>
              <a:gd name="connsiteY1" fmla="*/ 194730 h 516802"/>
              <a:gd name="connsiteX2" fmla="*/ 1576820 w 2855736"/>
              <a:gd name="connsiteY2" fmla="*/ 209524 h 516802"/>
              <a:gd name="connsiteX3" fmla="*/ 1563188 w 2855736"/>
              <a:gd name="connsiteY3" fmla="*/ 231368 h 516802"/>
              <a:gd name="connsiteX4" fmla="*/ 1563188 w 2855736"/>
              <a:gd name="connsiteY4" fmla="*/ 231290 h 516802"/>
              <a:gd name="connsiteX5" fmla="*/ 1557921 w 2855736"/>
              <a:gd name="connsiteY5" fmla="*/ 254838 h 516802"/>
              <a:gd name="connsiteX6" fmla="*/ 1694015 w 2855736"/>
              <a:gd name="connsiteY6" fmla="*/ 254838 h 516802"/>
              <a:gd name="connsiteX7" fmla="*/ 1678059 w 2855736"/>
              <a:gd name="connsiteY7" fmla="*/ 207201 h 516802"/>
              <a:gd name="connsiteX8" fmla="*/ 1628098 w 2855736"/>
              <a:gd name="connsiteY8" fmla="*/ 189308 h 516802"/>
              <a:gd name="connsiteX9" fmla="*/ 782717 w 2855736"/>
              <a:gd name="connsiteY9" fmla="*/ 189308 h 516802"/>
              <a:gd name="connsiteX10" fmla="*/ 752895 w 2855736"/>
              <a:gd name="connsiteY10" fmla="*/ 194730 h 516802"/>
              <a:gd name="connsiteX11" fmla="*/ 731439 w 2855736"/>
              <a:gd name="connsiteY11" fmla="*/ 209524 h 516802"/>
              <a:gd name="connsiteX12" fmla="*/ 717807 w 2855736"/>
              <a:gd name="connsiteY12" fmla="*/ 231368 h 516802"/>
              <a:gd name="connsiteX13" fmla="*/ 717807 w 2855736"/>
              <a:gd name="connsiteY13" fmla="*/ 231290 h 516802"/>
              <a:gd name="connsiteX14" fmla="*/ 712539 w 2855736"/>
              <a:gd name="connsiteY14" fmla="*/ 254838 h 516802"/>
              <a:gd name="connsiteX15" fmla="*/ 848634 w 2855736"/>
              <a:gd name="connsiteY15" fmla="*/ 254838 h 516802"/>
              <a:gd name="connsiteX16" fmla="*/ 832677 w 2855736"/>
              <a:gd name="connsiteY16" fmla="*/ 207201 h 516802"/>
              <a:gd name="connsiteX17" fmla="*/ 782717 w 2855736"/>
              <a:gd name="connsiteY17" fmla="*/ 189308 h 516802"/>
              <a:gd name="connsiteX18" fmla="*/ 476601 w 2855736"/>
              <a:gd name="connsiteY18" fmla="*/ 124553 h 516802"/>
              <a:gd name="connsiteX19" fmla="*/ 480087 w 2855736"/>
              <a:gd name="connsiteY19" fmla="*/ 124553 h 516802"/>
              <a:gd name="connsiteX20" fmla="*/ 569319 w 2855736"/>
              <a:gd name="connsiteY20" fmla="*/ 124553 h 516802"/>
              <a:gd name="connsiteX21" fmla="*/ 572882 w 2855736"/>
              <a:gd name="connsiteY21" fmla="*/ 124553 h 516802"/>
              <a:gd name="connsiteX22" fmla="*/ 572882 w 2855736"/>
              <a:gd name="connsiteY22" fmla="*/ 128116 h 516802"/>
              <a:gd name="connsiteX23" fmla="*/ 572804 w 2855736"/>
              <a:gd name="connsiteY23" fmla="*/ 466299 h 516802"/>
              <a:gd name="connsiteX24" fmla="*/ 569319 w 2855736"/>
              <a:gd name="connsiteY24" fmla="*/ 466299 h 516802"/>
              <a:gd name="connsiteX25" fmla="*/ 480087 w 2855736"/>
              <a:gd name="connsiteY25" fmla="*/ 466299 h 516802"/>
              <a:gd name="connsiteX26" fmla="*/ 476601 w 2855736"/>
              <a:gd name="connsiteY26" fmla="*/ 466299 h 516802"/>
              <a:gd name="connsiteX27" fmla="*/ 476601 w 2855736"/>
              <a:gd name="connsiteY27" fmla="*/ 127496 h 516802"/>
              <a:gd name="connsiteX28" fmla="*/ 2026544 w 2855736"/>
              <a:gd name="connsiteY28" fmla="*/ 116342 h 516802"/>
              <a:gd name="connsiteX29" fmla="*/ 2113220 w 2855736"/>
              <a:gd name="connsiteY29" fmla="*/ 147093 h 516802"/>
              <a:gd name="connsiteX30" fmla="*/ 2141569 w 2855736"/>
              <a:gd name="connsiteY30" fmla="*/ 242832 h 516802"/>
              <a:gd name="connsiteX31" fmla="*/ 2141569 w 2855736"/>
              <a:gd name="connsiteY31" fmla="*/ 466376 h 516802"/>
              <a:gd name="connsiteX32" fmla="*/ 2045366 w 2855736"/>
              <a:gd name="connsiteY32" fmla="*/ 466376 h 516802"/>
              <a:gd name="connsiteX33" fmla="*/ 2045366 w 2855736"/>
              <a:gd name="connsiteY33" fmla="*/ 254992 h 516802"/>
              <a:gd name="connsiteX34" fmla="*/ 2033050 w 2855736"/>
              <a:gd name="connsiteY34" fmla="*/ 209757 h 516802"/>
              <a:gd name="connsiteX35" fmla="*/ 1999820 w 2855736"/>
              <a:gd name="connsiteY35" fmla="*/ 197983 h 516802"/>
              <a:gd name="connsiteX36" fmla="*/ 1971548 w 2855736"/>
              <a:gd name="connsiteY36" fmla="*/ 202786 h 516802"/>
              <a:gd name="connsiteX37" fmla="*/ 1949472 w 2855736"/>
              <a:gd name="connsiteY37" fmla="*/ 216651 h 516802"/>
              <a:gd name="connsiteX38" fmla="*/ 1935143 w 2855736"/>
              <a:gd name="connsiteY38" fmla="*/ 237022 h 516802"/>
              <a:gd name="connsiteX39" fmla="*/ 1929411 w 2855736"/>
              <a:gd name="connsiteY39" fmla="*/ 262583 h 516802"/>
              <a:gd name="connsiteX40" fmla="*/ 1929411 w 2855736"/>
              <a:gd name="connsiteY40" fmla="*/ 466299 h 516802"/>
              <a:gd name="connsiteX41" fmla="*/ 1833130 w 2855736"/>
              <a:gd name="connsiteY41" fmla="*/ 466299 h 516802"/>
              <a:gd name="connsiteX42" fmla="*/ 1833130 w 2855736"/>
              <a:gd name="connsiteY42" fmla="*/ 124630 h 516802"/>
              <a:gd name="connsiteX43" fmla="*/ 1926855 w 2855736"/>
              <a:gd name="connsiteY43" fmla="*/ 124630 h 516802"/>
              <a:gd name="connsiteX44" fmla="*/ 1926855 w 2855736"/>
              <a:gd name="connsiteY44" fmla="*/ 165063 h 516802"/>
              <a:gd name="connsiteX45" fmla="*/ 1968605 w 2855736"/>
              <a:gd name="connsiteY45" fmla="*/ 130052 h 516802"/>
              <a:gd name="connsiteX46" fmla="*/ 2026544 w 2855736"/>
              <a:gd name="connsiteY46" fmla="*/ 116342 h 516802"/>
              <a:gd name="connsiteX47" fmla="*/ 1272176 w 2855736"/>
              <a:gd name="connsiteY47" fmla="*/ 115490 h 516802"/>
              <a:gd name="connsiteX48" fmla="*/ 1339410 w 2855736"/>
              <a:gd name="connsiteY48" fmla="*/ 123623 h 516802"/>
              <a:gd name="connsiteX49" fmla="*/ 1384258 w 2855736"/>
              <a:gd name="connsiteY49" fmla="*/ 145544 h 516802"/>
              <a:gd name="connsiteX50" fmla="*/ 1397194 w 2855736"/>
              <a:gd name="connsiteY50" fmla="*/ 157860 h 516802"/>
              <a:gd name="connsiteX51" fmla="*/ 1410749 w 2855736"/>
              <a:gd name="connsiteY51" fmla="*/ 178696 h 516802"/>
              <a:gd name="connsiteX52" fmla="*/ 1415319 w 2855736"/>
              <a:gd name="connsiteY52" fmla="*/ 189695 h 516802"/>
              <a:gd name="connsiteX53" fmla="*/ 1416171 w 2855736"/>
              <a:gd name="connsiteY53" fmla="*/ 192174 h 516802"/>
              <a:gd name="connsiteX54" fmla="*/ 1422755 w 2855736"/>
              <a:gd name="connsiteY54" fmla="*/ 222847 h 516802"/>
              <a:gd name="connsiteX55" fmla="*/ 1423065 w 2855736"/>
              <a:gd name="connsiteY55" fmla="*/ 226643 h 516802"/>
              <a:gd name="connsiteX56" fmla="*/ 1335382 w 2855736"/>
              <a:gd name="connsiteY56" fmla="*/ 226643 h 516802"/>
              <a:gd name="connsiteX57" fmla="*/ 1333058 w 2855736"/>
              <a:gd name="connsiteY57" fmla="*/ 218432 h 516802"/>
              <a:gd name="connsiteX58" fmla="*/ 1318109 w 2855736"/>
              <a:gd name="connsiteY58" fmla="*/ 198835 h 516802"/>
              <a:gd name="connsiteX59" fmla="*/ 1274035 w 2855736"/>
              <a:gd name="connsiteY59" fmla="*/ 188688 h 516802"/>
              <a:gd name="connsiteX60" fmla="*/ 1245220 w 2855736"/>
              <a:gd name="connsiteY60" fmla="*/ 191477 h 516802"/>
              <a:gd name="connsiteX61" fmla="*/ 1227870 w 2855736"/>
              <a:gd name="connsiteY61" fmla="*/ 198293 h 516802"/>
              <a:gd name="connsiteX62" fmla="*/ 1219504 w 2855736"/>
              <a:gd name="connsiteY62" fmla="*/ 207123 h 516802"/>
              <a:gd name="connsiteX63" fmla="*/ 1217025 w 2855736"/>
              <a:gd name="connsiteY63" fmla="*/ 216418 h 516802"/>
              <a:gd name="connsiteX64" fmla="*/ 1225469 w 2855736"/>
              <a:gd name="connsiteY64" fmla="*/ 236867 h 516802"/>
              <a:gd name="connsiteX65" fmla="*/ 1262494 w 2855736"/>
              <a:gd name="connsiteY65" fmla="*/ 248641 h 516802"/>
              <a:gd name="connsiteX66" fmla="*/ 1304553 w 2855736"/>
              <a:gd name="connsiteY66" fmla="*/ 255612 h 516802"/>
              <a:gd name="connsiteX67" fmla="*/ 1365513 w 2855736"/>
              <a:gd name="connsiteY67" fmla="*/ 270484 h 516802"/>
              <a:gd name="connsiteX68" fmla="*/ 1403313 w 2855736"/>
              <a:gd name="connsiteY68" fmla="*/ 293179 h 516802"/>
              <a:gd name="connsiteX69" fmla="*/ 1423375 w 2855736"/>
              <a:gd name="connsiteY69" fmla="*/ 325635 h 516802"/>
              <a:gd name="connsiteX70" fmla="*/ 1423375 w 2855736"/>
              <a:gd name="connsiteY70" fmla="*/ 325712 h 516802"/>
              <a:gd name="connsiteX71" fmla="*/ 1428952 w 2855736"/>
              <a:gd name="connsiteY71" fmla="*/ 368159 h 516802"/>
              <a:gd name="connsiteX72" fmla="*/ 1391927 w 2855736"/>
              <a:gd name="connsiteY72" fmla="*/ 446392 h 516802"/>
              <a:gd name="connsiteX73" fmla="*/ 1279534 w 2855736"/>
              <a:gd name="connsiteY73" fmla="*/ 475516 h 516802"/>
              <a:gd name="connsiteX74" fmla="*/ 1221828 w 2855736"/>
              <a:gd name="connsiteY74" fmla="*/ 470017 h 516802"/>
              <a:gd name="connsiteX75" fmla="*/ 1172255 w 2855736"/>
              <a:gd name="connsiteY75" fmla="*/ 450730 h 516802"/>
              <a:gd name="connsiteX76" fmla="*/ 1136081 w 2855736"/>
              <a:gd name="connsiteY76" fmla="*/ 413937 h 516802"/>
              <a:gd name="connsiteX77" fmla="*/ 1120280 w 2855736"/>
              <a:gd name="connsiteY77" fmla="*/ 360336 h 516802"/>
              <a:gd name="connsiteX78" fmla="*/ 1213230 w 2855736"/>
              <a:gd name="connsiteY78" fmla="*/ 360336 h 516802"/>
              <a:gd name="connsiteX79" fmla="*/ 1233911 w 2855736"/>
              <a:gd name="connsiteY79" fmla="*/ 391087 h 516802"/>
              <a:gd name="connsiteX80" fmla="*/ 1278295 w 2855736"/>
              <a:gd name="connsiteY80" fmla="*/ 399685 h 516802"/>
              <a:gd name="connsiteX81" fmla="*/ 1322059 w 2855736"/>
              <a:gd name="connsiteY81" fmla="*/ 392171 h 516802"/>
              <a:gd name="connsiteX82" fmla="*/ 1333988 w 2855736"/>
              <a:gd name="connsiteY82" fmla="*/ 369398 h 516802"/>
              <a:gd name="connsiteX83" fmla="*/ 1326319 w 2855736"/>
              <a:gd name="connsiteY83" fmla="*/ 349492 h 516802"/>
              <a:gd name="connsiteX84" fmla="*/ 1295568 w 2855736"/>
              <a:gd name="connsiteY84" fmla="*/ 337253 h 516802"/>
              <a:gd name="connsiteX85" fmla="*/ 1247467 w 2855736"/>
              <a:gd name="connsiteY85" fmla="*/ 329585 h 516802"/>
              <a:gd name="connsiteX86" fmla="*/ 1155678 w 2855736"/>
              <a:gd name="connsiteY86" fmla="*/ 296045 h 516802"/>
              <a:gd name="connsiteX87" fmla="*/ 1124695 w 2855736"/>
              <a:gd name="connsiteY87" fmla="*/ 222847 h 516802"/>
              <a:gd name="connsiteX88" fmla="*/ 1135617 w 2855736"/>
              <a:gd name="connsiteY88" fmla="*/ 177844 h 516802"/>
              <a:gd name="connsiteX89" fmla="*/ 1166290 w 2855736"/>
              <a:gd name="connsiteY89" fmla="*/ 144150 h 516802"/>
              <a:gd name="connsiteX90" fmla="*/ 1212920 w 2855736"/>
              <a:gd name="connsiteY90" fmla="*/ 122926 h 516802"/>
              <a:gd name="connsiteX91" fmla="*/ 1272176 w 2855736"/>
              <a:gd name="connsiteY91" fmla="*/ 115490 h 516802"/>
              <a:gd name="connsiteX92" fmla="*/ 1629957 w 2855736"/>
              <a:gd name="connsiteY92" fmla="*/ 115335 h 516802"/>
              <a:gd name="connsiteX93" fmla="*/ 1747616 w 2855736"/>
              <a:gd name="connsiteY93" fmla="*/ 160493 h 516802"/>
              <a:gd name="connsiteX94" fmla="*/ 1787043 w 2855736"/>
              <a:gd name="connsiteY94" fmla="*/ 281328 h 516802"/>
              <a:gd name="connsiteX95" fmla="*/ 1787043 w 2855736"/>
              <a:gd name="connsiteY95" fmla="*/ 320522 h 516802"/>
              <a:gd name="connsiteX96" fmla="*/ 1556526 w 2855736"/>
              <a:gd name="connsiteY96" fmla="*/ 320522 h 516802"/>
              <a:gd name="connsiteX97" fmla="*/ 1575968 w 2855736"/>
              <a:gd name="connsiteY97" fmla="*/ 377454 h 516802"/>
              <a:gd name="connsiteX98" fmla="*/ 1630654 w 2855736"/>
              <a:gd name="connsiteY98" fmla="*/ 398833 h 516802"/>
              <a:gd name="connsiteX99" fmla="*/ 1688825 w 2855736"/>
              <a:gd name="connsiteY99" fmla="*/ 360181 h 516802"/>
              <a:gd name="connsiteX100" fmla="*/ 1688903 w 2855736"/>
              <a:gd name="connsiteY100" fmla="*/ 360181 h 516802"/>
              <a:gd name="connsiteX101" fmla="*/ 1782937 w 2855736"/>
              <a:gd name="connsiteY101" fmla="*/ 360181 h 516802"/>
              <a:gd name="connsiteX102" fmla="*/ 1737082 w 2855736"/>
              <a:gd name="connsiteY102" fmla="*/ 445540 h 516802"/>
              <a:gd name="connsiteX103" fmla="*/ 1630034 w 2855736"/>
              <a:gd name="connsiteY103" fmla="*/ 475284 h 516802"/>
              <a:gd name="connsiteX104" fmla="*/ 1502848 w 2855736"/>
              <a:gd name="connsiteY104" fmla="*/ 428267 h 516802"/>
              <a:gd name="connsiteX105" fmla="*/ 1460168 w 2855736"/>
              <a:gd name="connsiteY105" fmla="*/ 295890 h 516802"/>
              <a:gd name="connsiteX106" fmla="*/ 1472484 w 2855736"/>
              <a:gd name="connsiteY106" fmla="*/ 219826 h 516802"/>
              <a:gd name="connsiteX107" fmla="*/ 1507340 w 2855736"/>
              <a:gd name="connsiteY107" fmla="*/ 162894 h 516802"/>
              <a:gd name="connsiteX108" fmla="*/ 1561174 w 2855736"/>
              <a:gd name="connsiteY108" fmla="*/ 127341 h 516802"/>
              <a:gd name="connsiteX109" fmla="*/ 1629957 w 2855736"/>
              <a:gd name="connsiteY109" fmla="*/ 115335 h 516802"/>
              <a:gd name="connsiteX110" fmla="*/ 784576 w 2855736"/>
              <a:gd name="connsiteY110" fmla="*/ 115335 h 516802"/>
              <a:gd name="connsiteX111" fmla="*/ 902235 w 2855736"/>
              <a:gd name="connsiteY111" fmla="*/ 160493 h 516802"/>
              <a:gd name="connsiteX112" fmla="*/ 941661 w 2855736"/>
              <a:gd name="connsiteY112" fmla="*/ 281328 h 516802"/>
              <a:gd name="connsiteX113" fmla="*/ 941661 w 2855736"/>
              <a:gd name="connsiteY113" fmla="*/ 320522 h 516802"/>
              <a:gd name="connsiteX114" fmla="*/ 711145 w 2855736"/>
              <a:gd name="connsiteY114" fmla="*/ 320522 h 516802"/>
              <a:gd name="connsiteX115" fmla="*/ 730587 w 2855736"/>
              <a:gd name="connsiteY115" fmla="*/ 377454 h 516802"/>
              <a:gd name="connsiteX116" fmla="*/ 785273 w 2855736"/>
              <a:gd name="connsiteY116" fmla="*/ 398833 h 516802"/>
              <a:gd name="connsiteX117" fmla="*/ 843444 w 2855736"/>
              <a:gd name="connsiteY117" fmla="*/ 360181 h 516802"/>
              <a:gd name="connsiteX118" fmla="*/ 843522 w 2855736"/>
              <a:gd name="connsiteY118" fmla="*/ 360181 h 516802"/>
              <a:gd name="connsiteX119" fmla="*/ 937556 w 2855736"/>
              <a:gd name="connsiteY119" fmla="*/ 360181 h 516802"/>
              <a:gd name="connsiteX120" fmla="*/ 891701 w 2855736"/>
              <a:gd name="connsiteY120" fmla="*/ 445540 h 516802"/>
              <a:gd name="connsiteX121" fmla="*/ 784653 w 2855736"/>
              <a:gd name="connsiteY121" fmla="*/ 475284 h 516802"/>
              <a:gd name="connsiteX122" fmla="*/ 657467 w 2855736"/>
              <a:gd name="connsiteY122" fmla="*/ 428267 h 516802"/>
              <a:gd name="connsiteX123" fmla="*/ 614787 w 2855736"/>
              <a:gd name="connsiteY123" fmla="*/ 295890 h 516802"/>
              <a:gd name="connsiteX124" fmla="*/ 627103 w 2855736"/>
              <a:gd name="connsiteY124" fmla="*/ 219826 h 516802"/>
              <a:gd name="connsiteX125" fmla="*/ 661959 w 2855736"/>
              <a:gd name="connsiteY125" fmla="*/ 162894 h 516802"/>
              <a:gd name="connsiteX126" fmla="*/ 715793 w 2855736"/>
              <a:gd name="connsiteY126" fmla="*/ 127341 h 516802"/>
              <a:gd name="connsiteX127" fmla="*/ 784576 w 2855736"/>
              <a:gd name="connsiteY127" fmla="*/ 115335 h 516802"/>
              <a:gd name="connsiteX128" fmla="*/ 2576886 w 2855736"/>
              <a:gd name="connsiteY128" fmla="*/ 97288 h 516802"/>
              <a:gd name="connsiteX129" fmla="*/ 2435834 w 2855736"/>
              <a:gd name="connsiteY129" fmla="*/ 238339 h 516802"/>
              <a:gd name="connsiteX130" fmla="*/ 2576886 w 2855736"/>
              <a:gd name="connsiteY130" fmla="*/ 379391 h 516802"/>
              <a:gd name="connsiteX131" fmla="*/ 2717938 w 2855736"/>
              <a:gd name="connsiteY131" fmla="*/ 238339 h 516802"/>
              <a:gd name="connsiteX132" fmla="*/ 2576886 w 2855736"/>
              <a:gd name="connsiteY132" fmla="*/ 97288 h 516802"/>
              <a:gd name="connsiteX133" fmla="*/ 2196642 w 2855736"/>
              <a:gd name="connsiteY133" fmla="*/ 10456 h 516802"/>
              <a:gd name="connsiteX134" fmla="*/ 2290522 w 2855736"/>
              <a:gd name="connsiteY134" fmla="*/ 10456 h 516802"/>
              <a:gd name="connsiteX135" fmla="*/ 2290522 w 2855736"/>
              <a:gd name="connsiteY135" fmla="*/ 466298 h 516802"/>
              <a:gd name="connsiteX136" fmla="*/ 2196642 w 2855736"/>
              <a:gd name="connsiteY136" fmla="*/ 466298 h 516802"/>
              <a:gd name="connsiteX137" fmla="*/ 986665 w 2855736"/>
              <a:gd name="connsiteY137" fmla="*/ 10456 h 516802"/>
              <a:gd name="connsiteX138" fmla="*/ 1080545 w 2855736"/>
              <a:gd name="connsiteY138" fmla="*/ 10456 h 516802"/>
              <a:gd name="connsiteX139" fmla="*/ 1080545 w 2855736"/>
              <a:gd name="connsiteY139" fmla="*/ 475593 h 516802"/>
              <a:gd name="connsiteX140" fmla="*/ 1065905 w 2855736"/>
              <a:gd name="connsiteY140" fmla="*/ 475593 h 516802"/>
              <a:gd name="connsiteX141" fmla="*/ 986665 w 2855736"/>
              <a:gd name="connsiteY141" fmla="*/ 394107 h 516802"/>
              <a:gd name="connsiteX142" fmla="*/ 476601 w 2855736"/>
              <a:gd name="connsiteY142" fmla="*/ 10456 h 516802"/>
              <a:gd name="connsiteX143" fmla="*/ 480087 w 2855736"/>
              <a:gd name="connsiteY143" fmla="*/ 10456 h 516802"/>
              <a:gd name="connsiteX144" fmla="*/ 569319 w 2855736"/>
              <a:gd name="connsiteY144" fmla="*/ 10456 h 516802"/>
              <a:gd name="connsiteX145" fmla="*/ 572882 w 2855736"/>
              <a:gd name="connsiteY145" fmla="*/ 10456 h 516802"/>
              <a:gd name="connsiteX146" fmla="*/ 572882 w 2855736"/>
              <a:gd name="connsiteY146" fmla="*/ 81330 h 516802"/>
              <a:gd name="connsiteX147" fmla="*/ 572882 w 2855736"/>
              <a:gd name="connsiteY147" fmla="*/ 84893 h 516802"/>
              <a:gd name="connsiteX148" fmla="*/ 569319 w 2855736"/>
              <a:gd name="connsiteY148" fmla="*/ 84893 h 516802"/>
              <a:gd name="connsiteX149" fmla="*/ 480087 w 2855736"/>
              <a:gd name="connsiteY149" fmla="*/ 84893 h 516802"/>
              <a:gd name="connsiteX150" fmla="*/ 476601 w 2855736"/>
              <a:gd name="connsiteY150" fmla="*/ 84893 h 516802"/>
              <a:gd name="connsiteX151" fmla="*/ 476601 w 2855736"/>
              <a:gd name="connsiteY151" fmla="*/ 81330 h 516802"/>
              <a:gd name="connsiteX152" fmla="*/ 58559 w 2855736"/>
              <a:gd name="connsiteY152" fmla="*/ 6331 h 516802"/>
              <a:gd name="connsiteX153" fmla="*/ 82648 w 2855736"/>
              <a:gd name="connsiteY153" fmla="*/ 20990 h 516802"/>
              <a:gd name="connsiteX154" fmla="*/ 326565 w 2855736"/>
              <a:gd name="connsiteY154" fmla="*/ 298911 h 516802"/>
              <a:gd name="connsiteX155" fmla="*/ 326565 w 2855736"/>
              <a:gd name="connsiteY155" fmla="*/ 10456 h 516802"/>
              <a:gd name="connsiteX156" fmla="*/ 421064 w 2855736"/>
              <a:gd name="connsiteY156" fmla="*/ 10456 h 516802"/>
              <a:gd name="connsiteX157" fmla="*/ 421064 w 2855736"/>
              <a:gd name="connsiteY157" fmla="*/ 424781 h 516802"/>
              <a:gd name="connsiteX158" fmla="*/ 390545 w 2855736"/>
              <a:gd name="connsiteY158" fmla="*/ 469397 h 516802"/>
              <a:gd name="connsiteX159" fmla="*/ 373814 w 2855736"/>
              <a:gd name="connsiteY159" fmla="*/ 472495 h 516802"/>
              <a:gd name="connsiteX160" fmla="*/ 338416 w 2855736"/>
              <a:gd name="connsiteY160" fmla="*/ 456461 h 516802"/>
              <a:gd name="connsiteX161" fmla="*/ 94499 w 2855736"/>
              <a:gd name="connsiteY161" fmla="*/ 178541 h 516802"/>
              <a:gd name="connsiteX162" fmla="*/ 94499 w 2855736"/>
              <a:gd name="connsiteY162" fmla="*/ 466298 h 516802"/>
              <a:gd name="connsiteX163" fmla="*/ 0 w 2855736"/>
              <a:gd name="connsiteY163" fmla="*/ 466298 h 516802"/>
              <a:gd name="connsiteX164" fmla="*/ 0 w 2855736"/>
              <a:gd name="connsiteY164" fmla="*/ 52748 h 516802"/>
              <a:gd name="connsiteX165" fmla="*/ 30519 w 2855736"/>
              <a:gd name="connsiteY165" fmla="*/ 8055 h 516802"/>
              <a:gd name="connsiteX166" fmla="*/ 58559 w 2855736"/>
              <a:gd name="connsiteY166" fmla="*/ 6331 h 516802"/>
              <a:gd name="connsiteX167" fmla="*/ 2576886 w 2855736"/>
              <a:gd name="connsiteY167" fmla="*/ 0 h 516802"/>
              <a:gd name="connsiteX168" fmla="*/ 2815303 w 2855736"/>
              <a:gd name="connsiteY168" fmla="*/ 238417 h 516802"/>
              <a:gd name="connsiteX169" fmla="*/ 2775489 w 2855736"/>
              <a:gd name="connsiteY169" fmla="*/ 370096 h 516802"/>
              <a:gd name="connsiteX170" fmla="*/ 2775412 w 2855736"/>
              <a:gd name="connsiteY170" fmla="*/ 370096 h 516802"/>
              <a:gd name="connsiteX171" fmla="*/ 2855736 w 2855736"/>
              <a:gd name="connsiteY171" fmla="*/ 450420 h 516802"/>
              <a:gd name="connsiteX172" fmla="*/ 2789354 w 2855736"/>
              <a:gd name="connsiteY172" fmla="*/ 516802 h 516802"/>
              <a:gd name="connsiteX173" fmla="*/ 2709108 w 2855736"/>
              <a:gd name="connsiteY173" fmla="*/ 436555 h 516802"/>
              <a:gd name="connsiteX174" fmla="*/ 2576886 w 2855736"/>
              <a:gd name="connsiteY174" fmla="*/ 476756 h 516802"/>
              <a:gd name="connsiteX175" fmla="*/ 2338469 w 2855736"/>
              <a:gd name="connsiteY175" fmla="*/ 238417 h 516802"/>
              <a:gd name="connsiteX176" fmla="*/ 2576886 w 2855736"/>
              <a:gd name="connsiteY176" fmla="*/ 0 h 51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2855736" h="516802">
                <a:moveTo>
                  <a:pt x="1628098" y="189308"/>
                </a:moveTo>
                <a:cubicBezTo>
                  <a:pt x="1616711" y="189308"/>
                  <a:pt x="1606719" y="191089"/>
                  <a:pt x="1598276" y="194730"/>
                </a:cubicBezTo>
                <a:cubicBezTo>
                  <a:pt x="1589833" y="198370"/>
                  <a:pt x="1582630" y="203328"/>
                  <a:pt x="1576820" y="209524"/>
                </a:cubicBezTo>
                <a:cubicBezTo>
                  <a:pt x="1571011" y="215798"/>
                  <a:pt x="1566441" y="223157"/>
                  <a:pt x="1563188" y="231368"/>
                </a:cubicBezTo>
                <a:lnTo>
                  <a:pt x="1563188" y="231290"/>
                </a:lnTo>
                <a:cubicBezTo>
                  <a:pt x="1560399" y="238571"/>
                  <a:pt x="1558618" y="246472"/>
                  <a:pt x="1557921" y="254838"/>
                </a:cubicBezTo>
                <a:lnTo>
                  <a:pt x="1694015" y="254838"/>
                </a:lnTo>
                <a:cubicBezTo>
                  <a:pt x="1693473" y="234621"/>
                  <a:pt x="1688128" y="218587"/>
                  <a:pt x="1678059" y="207201"/>
                </a:cubicBezTo>
                <a:cubicBezTo>
                  <a:pt x="1667524" y="195349"/>
                  <a:pt x="1650716" y="189308"/>
                  <a:pt x="1628098" y="189308"/>
                </a:cubicBezTo>
                <a:close/>
                <a:moveTo>
                  <a:pt x="782717" y="189308"/>
                </a:moveTo>
                <a:cubicBezTo>
                  <a:pt x="771330" y="189308"/>
                  <a:pt x="761338" y="191089"/>
                  <a:pt x="752895" y="194730"/>
                </a:cubicBezTo>
                <a:cubicBezTo>
                  <a:pt x="744452" y="198370"/>
                  <a:pt x="737249" y="203328"/>
                  <a:pt x="731439" y="209524"/>
                </a:cubicBezTo>
                <a:cubicBezTo>
                  <a:pt x="725630" y="215798"/>
                  <a:pt x="721060" y="223157"/>
                  <a:pt x="717807" y="231368"/>
                </a:cubicBezTo>
                <a:lnTo>
                  <a:pt x="717807" y="231290"/>
                </a:lnTo>
                <a:cubicBezTo>
                  <a:pt x="715018" y="238571"/>
                  <a:pt x="713237" y="246472"/>
                  <a:pt x="712539" y="254838"/>
                </a:cubicBezTo>
                <a:lnTo>
                  <a:pt x="848634" y="254838"/>
                </a:lnTo>
                <a:cubicBezTo>
                  <a:pt x="848092" y="234621"/>
                  <a:pt x="842747" y="218587"/>
                  <a:pt x="832677" y="207201"/>
                </a:cubicBezTo>
                <a:cubicBezTo>
                  <a:pt x="822143" y="195349"/>
                  <a:pt x="805335" y="189308"/>
                  <a:pt x="782717" y="189308"/>
                </a:cubicBezTo>
                <a:close/>
                <a:moveTo>
                  <a:pt x="476601" y="124553"/>
                </a:moveTo>
                <a:lnTo>
                  <a:pt x="480087" y="124553"/>
                </a:lnTo>
                <a:lnTo>
                  <a:pt x="569319" y="124553"/>
                </a:lnTo>
                <a:lnTo>
                  <a:pt x="572882" y="124553"/>
                </a:lnTo>
                <a:lnTo>
                  <a:pt x="572882" y="128116"/>
                </a:lnTo>
                <a:lnTo>
                  <a:pt x="572804" y="466299"/>
                </a:lnTo>
                <a:lnTo>
                  <a:pt x="569319" y="466299"/>
                </a:lnTo>
                <a:lnTo>
                  <a:pt x="480087" y="466299"/>
                </a:lnTo>
                <a:lnTo>
                  <a:pt x="476601" y="466299"/>
                </a:lnTo>
                <a:lnTo>
                  <a:pt x="476601" y="127496"/>
                </a:lnTo>
                <a:close/>
                <a:moveTo>
                  <a:pt x="2026544" y="116342"/>
                </a:moveTo>
                <a:cubicBezTo>
                  <a:pt x="2065195" y="116342"/>
                  <a:pt x="2094320" y="126721"/>
                  <a:pt x="2113220" y="147093"/>
                </a:cubicBezTo>
                <a:cubicBezTo>
                  <a:pt x="2132042" y="167465"/>
                  <a:pt x="2141569" y="199687"/>
                  <a:pt x="2141569" y="242832"/>
                </a:cubicBezTo>
                <a:lnTo>
                  <a:pt x="2141569" y="466376"/>
                </a:lnTo>
                <a:lnTo>
                  <a:pt x="2045366" y="466376"/>
                </a:lnTo>
                <a:lnTo>
                  <a:pt x="2045366" y="254992"/>
                </a:lnTo>
                <a:cubicBezTo>
                  <a:pt x="2045366" y="232762"/>
                  <a:pt x="2041183" y="217503"/>
                  <a:pt x="2033050" y="209757"/>
                </a:cubicBezTo>
                <a:cubicBezTo>
                  <a:pt x="2024840" y="201933"/>
                  <a:pt x="2013686" y="197983"/>
                  <a:pt x="1999820" y="197983"/>
                </a:cubicBezTo>
                <a:cubicBezTo>
                  <a:pt x="1988899" y="197983"/>
                  <a:pt x="1979371" y="199610"/>
                  <a:pt x="1971548" y="202786"/>
                </a:cubicBezTo>
                <a:cubicBezTo>
                  <a:pt x="1963647" y="205961"/>
                  <a:pt x="1956211" y="210764"/>
                  <a:pt x="1949472" y="216651"/>
                </a:cubicBezTo>
                <a:cubicBezTo>
                  <a:pt x="1943818" y="222305"/>
                  <a:pt x="1938938" y="229121"/>
                  <a:pt x="1935143" y="237022"/>
                </a:cubicBezTo>
                <a:cubicBezTo>
                  <a:pt x="1931347" y="244768"/>
                  <a:pt x="1929411" y="253366"/>
                  <a:pt x="1929411" y="262583"/>
                </a:cubicBezTo>
                <a:lnTo>
                  <a:pt x="1929411" y="466299"/>
                </a:lnTo>
                <a:lnTo>
                  <a:pt x="1833130" y="466299"/>
                </a:lnTo>
                <a:lnTo>
                  <a:pt x="1833130" y="124630"/>
                </a:lnTo>
                <a:lnTo>
                  <a:pt x="1926855" y="124630"/>
                </a:lnTo>
                <a:lnTo>
                  <a:pt x="1926855" y="165063"/>
                </a:lnTo>
                <a:cubicBezTo>
                  <a:pt x="1938938" y="149494"/>
                  <a:pt x="1952958" y="137798"/>
                  <a:pt x="1968605" y="130052"/>
                </a:cubicBezTo>
                <a:cubicBezTo>
                  <a:pt x="1987040" y="120989"/>
                  <a:pt x="2006559" y="116342"/>
                  <a:pt x="2026544" y="116342"/>
                </a:cubicBezTo>
                <a:close/>
                <a:moveTo>
                  <a:pt x="1272176" y="115490"/>
                </a:moveTo>
                <a:cubicBezTo>
                  <a:pt x="1298667" y="115490"/>
                  <a:pt x="1321285" y="118279"/>
                  <a:pt x="1339410" y="123623"/>
                </a:cubicBezTo>
                <a:cubicBezTo>
                  <a:pt x="1357613" y="129045"/>
                  <a:pt x="1372717" y="136404"/>
                  <a:pt x="1384258" y="145544"/>
                </a:cubicBezTo>
                <a:cubicBezTo>
                  <a:pt x="1389061" y="149339"/>
                  <a:pt x="1393321" y="153445"/>
                  <a:pt x="1397194" y="157860"/>
                </a:cubicBezTo>
                <a:cubicBezTo>
                  <a:pt x="1402693" y="164211"/>
                  <a:pt x="1407263" y="171183"/>
                  <a:pt x="1410749" y="178696"/>
                </a:cubicBezTo>
                <a:cubicBezTo>
                  <a:pt x="1412376" y="182259"/>
                  <a:pt x="1413925" y="185977"/>
                  <a:pt x="1415319" y="189695"/>
                </a:cubicBezTo>
                <a:cubicBezTo>
                  <a:pt x="1415629" y="190547"/>
                  <a:pt x="1415861" y="191322"/>
                  <a:pt x="1416171" y="192174"/>
                </a:cubicBezTo>
                <a:cubicBezTo>
                  <a:pt x="1419347" y="201934"/>
                  <a:pt x="1421516" y="212235"/>
                  <a:pt x="1422755" y="222847"/>
                </a:cubicBezTo>
                <a:cubicBezTo>
                  <a:pt x="1422910" y="224087"/>
                  <a:pt x="1422910" y="225403"/>
                  <a:pt x="1423065" y="226643"/>
                </a:cubicBezTo>
                <a:lnTo>
                  <a:pt x="1335382" y="226643"/>
                </a:lnTo>
                <a:cubicBezTo>
                  <a:pt x="1334762" y="223699"/>
                  <a:pt x="1333988" y="220988"/>
                  <a:pt x="1333058" y="218432"/>
                </a:cubicBezTo>
                <a:cubicBezTo>
                  <a:pt x="1329263" y="208905"/>
                  <a:pt x="1324615" y="203793"/>
                  <a:pt x="1318109" y="198835"/>
                </a:cubicBezTo>
                <a:cubicBezTo>
                  <a:pt x="1309201" y="192096"/>
                  <a:pt x="1294406" y="188688"/>
                  <a:pt x="1274035" y="188688"/>
                </a:cubicBezTo>
                <a:cubicBezTo>
                  <a:pt x="1262494" y="188688"/>
                  <a:pt x="1252734" y="189618"/>
                  <a:pt x="1245220" y="191477"/>
                </a:cubicBezTo>
                <a:cubicBezTo>
                  <a:pt x="1237784" y="193258"/>
                  <a:pt x="1231975" y="195582"/>
                  <a:pt x="1227870" y="198293"/>
                </a:cubicBezTo>
                <a:cubicBezTo>
                  <a:pt x="1223919" y="200927"/>
                  <a:pt x="1221131" y="203870"/>
                  <a:pt x="1219504" y="207123"/>
                </a:cubicBezTo>
                <a:cubicBezTo>
                  <a:pt x="1217878" y="210454"/>
                  <a:pt x="1217025" y="213630"/>
                  <a:pt x="1217025" y="216418"/>
                </a:cubicBezTo>
                <a:cubicBezTo>
                  <a:pt x="1217025" y="225946"/>
                  <a:pt x="1219814" y="232685"/>
                  <a:pt x="1225469" y="236867"/>
                </a:cubicBezTo>
                <a:cubicBezTo>
                  <a:pt x="1231588" y="241437"/>
                  <a:pt x="1244058" y="245388"/>
                  <a:pt x="1262494" y="248641"/>
                </a:cubicBezTo>
                <a:lnTo>
                  <a:pt x="1304553" y="255612"/>
                </a:lnTo>
                <a:cubicBezTo>
                  <a:pt x="1328023" y="259485"/>
                  <a:pt x="1350022" y="264442"/>
                  <a:pt x="1365513" y="270484"/>
                </a:cubicBezTo>
                <a:cubicBezTo>
                  <a:pt x="1381160" y="276526"/>
                  <a:pt x="1393863" y="284194"/>
                  <a:pt x="1403313" y="293179"/>
                </a:cubicBezTo>
                <a:cubicBezTo>
                  <a:pt x="1412840" y="302320"/>
                  <a:pt x="1419579" y="313241"/>
                  <a:pt x="1423375" y="325635"/>
                </a:cubicBezTo>
                <a:lnTo>
                  <a:pt x="1423375" y="325712"/>
                </a:lnTo>
                <a:cubicBezTo>
                  <a:pt x="1427093" y="337950"/>
                  <a:pt x="1428952" y="352203"/>
                  <a:pt x="1428952" y="368159"/>
                </a:cubicBezTo>
                <a:cubicBezTo>
                  <a:pt x="1428952" y="400537"/>
                  <a:pt x="1416481" y="426873"/>
                  <a:pt x="1391927" y="446392"/>
                </a:cubicBezTo>
                <a:cubicBezTo>
                  <a:pt x="1367605" y="465757"/>
                  <a:pt x="1329805" y="475516"/>
                  <a:pt x="1279534" y="475516"/>
                </a:cubicBezTo>
                <a:cubicBezTo>
                  <a:pt x="1259473" y="475516"/>
                  <a:pt x="1240031" y="473657"/>
                  <a:pt x="1221828" y="470017"/>
                </a:cubicBezTo>
                <a:cubicBezTo>
                  <a:pt x="1203470" y="466299"/>
                  <a:pt x="1186739" y="459870"/>
                  <a:pt x="1172255" y="450730"/>
                </a:cubicBezTo>
                <a:cubicBezTo>
                  <a:pt x="1157615" y="441590"/>
                  <a:pt x="1145454" y="429196"/>
                  <a:pt x="1136081" y="413937"/>
                </a:cubicBezTo>
                <a:cubicBezTo>
                  <a:pt x="1127251" y="399607"/>
                  <a:pt x="1121984" y="381559"/>
                  <a:pt x="1120280" y="360336"/>
                </a:cubicBezTo>
                <a:lnTo>
                  <a:pt x="1213230" y="360336"/>
                </a:lnTo>
                <a:cubicBezTo>
                  <a:pt x="1216561" y="375828"/>
                  <a:pt x="1223455" y="386207"/>
                  <a:pt x="1233911" y="391087"/>
                </a:cubicBezTo>
                <a:cubicBezTo>
                  <a:pt x="1246072" y="396819"/>
                  <a:pt x="1261022" y="399685"/>
                  <a:pt x="1278295" y="399685"/>
                </a:cubicBezTo>
                <a:cubicBezTo>
                  <a:pt x="1298744" y="399685"/>
                  <a:pt x="1313539" y="397129"/>
                  <a:pt x="1322059" y="392171"/>
                </a:cubicBezTo>
                <a:cubicBezTo>
                  <a:pt x="1330115" y="387524"/>
                  <a:pt x="1333988" y="380088"/>
                  <a:pt x="1333988" y="369398"/>
                </a:cubicBezTo>
                <a:cubicBezTo>
                  <a:pt x="1333988" y="361808"/>
                  <a:pt x="1331509" y="355224"/>
                  <a:pt x="1326319" y="349492"/>
                </a:cubicBezTo>
                <a:cubicBezTo>
                  <a:pt x="1321207" y="343760"/>
                  <a:pt x="1310828" y="339654"/>
                  <a:pt x="1295568" y="337253"/>
                </a:cubicBezTo>
                <a:lnTo>
                  <a:pt x="1247467" y="329585"/>
                </a:lnTo>
                <a:cubicBezTo>
                  <a:pt x="1206723" y="323156"/>
                  <a:pt x="1175818" y="311847"/>
                  <a:pt x="1155678" y="296045"/>
                </a:cubicBezTo>
                <a:cubicBezTo>
                  <a:pt x="1135152" y="279934"/>
                  <a:pt x="1124695" y="255302"/>
                  <a:pt x="1124695" y="222847"/>
                </a:cubicBezTo>
                <a:cubicBezTo>
                  <a:pt x="1124695" y="206194"/>
                  <a:pt x="1128336" y="191089"/>
                  <a:pt x="1135617" y="177844"/>
                </a:cubicBezTo>
                <a:cubicBezTo>
                  <a:pt x="1142820" y="164676"/>
                  <a:pt x="1153122" y="153367"/>
                  <a:pt x="1166290" y="144150"/>
                </a:cubicBezTo>
                <a:cubicBezTo>
                  <a:pt x="1179303" y="135010"/>
                  <a:pt x="1194950" y="127883"/>
                  <a:pt x="1212920" y="122926"/>
                </a:cubicBezTo>
                <a:cubicBezTo>
                  <a:pt x="1230813" y="117969"/>
                  <a:pt x="1250720" y="115490"/>
                  <a:pt x="1272176" y="115490"/>
                </a:cubicBezTo>
                <a:close/>
                <a:moveTo>
                  <a:pt x="1629957" y="115335"/>
                </a:moveTo>
                <a:cubicBezTo>
                  <a:pt x="1681776" y="115335"/>
                  <a:pt x="1721358" y="130517"/>
                  <a:pt x="1747616" y="160493"/>
                </a:cubicBezTo>
                <a:cubicBezTo>
                  <a:pt x="1773797" y="190315"/>
                  <a:pt x="1787043" y="230980"/>
                  <a:pt x="1787043" y="281328"/>
                </a:cubicBezTo>
                <a:lnTo>
                  <a:pt x="1787043" y="320522"/>
                </a:lnTo>
                <a:lnTo>
                  <a:pt x="1556526" y="320522"/>
                </a:lnTo>
                <a:cubicBezTo>
                  <a:pt x="1557843" y="344612"/>
                  <a:pt x="1564350" y="363744"/>
                  <a:pt x="1575968" y="377454"/>
                </a:cubicBezTo>
                <a:cubicBezTo>
                  <a:pt x="1587974" y="391629"/>
                  <a:pt x="1606332" y="398833"/>
                  <a:pt x="1630654" y="398833"/>
                </a:cubicBezTo>
                <a:cubicBezTo>
                  <a:pt x="1662954" y="398833"/>
                  <a:pt x="1682009" y="386207"/>
                  <a:pt x="1688825" y="360181"/>
                </a:cubicBezTo>
                <a:lnTo>
                  <a:pt x="1688903" y="360181"/>
                </a:lnTo>
                <a:lnTo>
                  <a:pt x="1782937" y="360181"/>
                </a:lnTo>
                <a:cubicBezTo>
                  <a:pt x="1776663" y="397361"/>
                  <a:pt x="1761249" y="426098"/>
                  <a:pt x="1737082" y="445540"/>
                </a:cubicBezTo>
                <a:cubicBezTo>
                  <a:pt x="1712527" y="465292"/>
                  <a:pt x="1676509" y="475284"/>
                  <a:pt x="1630034" y="475284"/>
                </a:cubicBezTo>
                <a:cubicBezTo>
                  <a:pt x="1574032" y="475284"/>
                  <a:pt x="1531197" y="459482"/>
                  <a:pt x="1502848" y="428267"/>
                </a:cubicBezTo>
                <a:cubicBezTo>
                  <a:pt x="1474498" y="397129"/>
                  <a:pt x="1460168" y="352590"/>
                  <a:pt x="1460168" y="295890"/>
                </a:cubicBezTo>
                <a:cubicBezTo>
                  <a:pt x="1460168" y="267618"/>
                  <a:pt x="1464273" y="241979"/>
                  <a:pt x="1472484" y="219826"/>
                </a:cubicBezTo>
                <a:cubicBezTo>
                  <a:pt x="1480695" y="197673"/>
                  <a:pt x="1492391" y="178464"/>
                  <a:pt x="1507340" y="162894"/>
                </a:cubicBezTo>
                <a:cubicBezTo>
                  <a:pt x="1522290" y="147325"/>
                  <a:pt x="1540415" y="135397"/>
                  <a:pt x="1561174" y="127341"/>
                </a:cubicBezTo>
                <a:cubicBezTo>
                  <a:pt x="1581855" y="119363"/>
                  <a:pt x="1605015" y="115335"/>
                  <a:pt x="1629957" y="115335"/>
                </a:cubicBezTo>
                <a:close/>
                <a:moveTo>
                  <a:pt x="784576" y="115335"/>
                </a:moveTo>
                <a:cubicBezTo>
                  <a:pt x="836395" y="115335"/>
                  <a:pt x="875977" y="130517"/>
                  <a:pt x="902235" y="160493"/>
                </a:cubicBezTo>
                <a:cubicBezTo>
                  <a:pt x="928416" y="190315"/>
                  <a:pt x="941661" y="230980"/>
                  <a:pt x="941661" y="281328"/>
                </a:cubicBezTo>
                <a:lnTo>
                  <a:pt x="941661" y="320522"/>
                </a:lnTo>
                <a:lnTo>
                  <a:pt x="711145" y="320522"/>
                </a:lnTo>
                <a:cubicBezTo>
                  <a:pt x="712462" y="344612"/>
                  <a:pt x="718969" y="363744"/>
                  <a:pt x="730587" y="377454"/>
                </a:cubicBezTo>
                <a:cubicBezTo>
                  <a:pt x="742593" y="391629"/>
                  <a:pt x="760951" y="398833"/>
                  <a:pt x="785273" y="398833"/>
                </a:cubicBezTo>
                <a:cubicBezTo>
                  <a:pt x="817573" y="398833"/>
                  <a:pt x="836628" y="386207"/>
                  <a:pt x="843444" y="360181"/>
                </a:cubicBezTo>
                <a:lnTo>
                  <a:pt x="843522" y="360181"/>
                </a:lnTo>
                <a:lnTo>
                  <a:pt x="937556" y="360181"/>
                </a:lnTo>
                <a:cubicBezTo>
                  <a:pt x="931282" y="397361"/>
                  <a:pt x="915868" y="426098"/>
                  <a:pt x="891701" y="445540"/>
                </a:cubicBezTo>
                <a:cubicBezTo>
                  <a:pt x="867146" y="465292"/>
                  <a:pt x="831128" y="475284"/>
                  <a:pt x="784653" y="475284"/>
                </a:cubicBezTo>
                <a:cubicBezTo>
                  <a:pt x="728651" y="475284"/>
                  <a:pt x="685816" y="459482"/>
                  <a:pt x="657467" y="428267"/>
                </a:cubicBezTo>
                <a:cubicBezTo>
                  <a:pt x="629117" y="397129"/>
                  <a:pt x="614787" y="352590"/>
                  <a:pt x="614787" y="295890"/>
                </a:cubicBezTo>
                <a:cubicBezTo>
                  <a:pt x="614787" y="267618"/>
                  <a:pt x="618892" y="241979"/>
                  <a:pt x="627103" y="219826"/>
                </a:cubicBezTo>
                <a:cubicBezTo>
                  <a:pt x="635313" y="197673"/>
                  <a:pt x="647010" y="178464"/>
                  <a:pt x="661959" y="162894"/>
                </a:cubicBezTo>
                <a:cubicBezTo>
                  <a:pt x="676909" y="147325"/>
                  <a:pt x="695034" y="135397"/>
                  <a:pt x="715793" y="127341"/>
                </a:cubicBezTo>
                <a:cubicBezTo>
                  <a:pt x="736474" y="119363"/>
                  <a:pt x="759634" y="115335"/>
                  <a:pt x="784576" y="115335"/>
                </a:cubicBezTo>
                <a:close/>
                <a:moveTo>
                  <a:pt x="2576886" y="97288"/>
                </a:moveTo>
                <a:cubicBezTo>
                  <a:pt x="2499118" y="97288"/>
                  <a:pt x="2435834" y="160571"/>
                  <a:pt x="2435834" y="238339"/>
                </a:cubicBezTo>
                <a:cubicBezTo>
                  <a:pt x="2435834" y="316108"/>
                  <a:pt x="2499118" y="379391"/>
                  <a:pt x="2576886" y="379391"/>
                </a:cubicBezTo>
                <a:cubicBezTo>
                  <a:pt x="2654654" y="379391"/>
                  <a:pt x="2717938" y="316108"/>
                  <a:pt x="2717938" y="238339"/>
                </a:cubicBezTo>
                <a:cubicBezTo>
                  <a:pt x="2717938" y="160571"/>
                  <a:pt x="2654654" y="97288"/>
                  <a:pt x="2576886" y="97288"/>
                </a:cubicBezTo>
                <a:close/>
                <a:moveTo>
                  <a:pt x="2196642" y="10456"/>
                </a:moveTo>
                <a:lnTo>
                  <a:pt x="2290522" y="10456"/>
                </a:lnTo>
                <a:lnTo>
                  <a:pt x="2290522" y="466298"/>
                </a:lnTo>
                <a:lnTo>
                  <a:pt x="2196642" y="466298"/>
                </a:lnTo>
                <a:close/>
                <a:moveTo>
                  <a:pt x="986665" y="10456"/>
                </a:moveTo>
                <a:lnTo>
                  <a:pt x="1080545" y="10456"/>
                </a:lnTo>
                <a:lnTo>
                  <a:pt x="1080545" y="475593"/>
                </a:lnTo>
                <a:lnTo>
                  <a:pt x="1065905" y="475593"/>
                </a:lnTo>
                <a:cubicBezTo>
                  <a:pt x="1022063" y="475129"/>
                  <a:pt x="986665" y="438878"/>
                  <a:pt x="986665" y="394107"/>
                </a:cubicBezTo>
                <a:close/>
                <a:moveTo>
                  <a:pt x="476601" y="10456"/>
                </a:moveTo>
                <a:lnTo>
                  <a:pt x="480087" y="10456"/>
                </a:lnTo>
                <a:lnTo>
                  <a:pt x="569319" y="10456"/>
                </a:lnTo>
                <a:lnTo>
                  <a:pt x="572882" y="10456"/>
                </a:lnTo>
                <a:lnTo>
                  <a:pt x="572882" y="81330"/>
                </a:lnTo>
                <a:lnTo>
                  <a:pt x="572882" y="84893"/>
                </a:lnTo>
                <a:lnTo>
                  <a:pt x="569319" y="84893"/>
                </a:lnTo>
                <a:lnTo>
                  <a:pt x="480087" y="84893"/>
                </a:lnTo>
                <a:lnTo>
                  <a:pt x="476601" y="84893"/>
                </a:lnTo>
                <a:lnTo>
                  <a:pt x="476601" y="81330"/>
                </a:lnTo>
                <a:close/>
                <a:moveTo>
                  <a:pt x="58559" y="6331"/>
                </a:moveTo>
                <a:cubicBezTo>
                  <a:pt x="67660" y="8597"/>
                  <a:pt x="76103" y="13593"/>
                  <a:pt x="82648" y="20990"/>
                </a:cubicBezTo>
                <a:lnTo>
                  <a:pt x="326565" y="298911"/>
                </a:lnTo>
                <a:lnTo>
                  <a:pt x="326565" y="10456"/>
                </a:lnTo>
                <a:lnTo>
                  <a:pt x="421064" y="10456"/>
                </a:lnTo>
                <a:lnTo>
                  <a:pt x="421064" y="424781"/>
                </a:lnTo>
                <a:cubicBezTo>
                  <a:pt x="421064" y="444610"/>
                  <a:pt x="408903" y="462348"/>
                  <a:pt x="390545" y="469397"/>
                </a:cubicBezTo>
                <a:cubicBezTo>
                  <a:pt x="385123" y="471488"/>
                  <a:pt x="379391" y="472495"/>
                  <a:pt x="373814" y="472495"/>
                </a:cubicBezTo>
                <a:cubicBezTo>
                  <a:pt x="360491" y="472495"/>
                  <a:pt x="347556" y="466918"/>
                  <a:pt x="338416" y="456461"/>
                </a:cubicBezTo>
                <a:lnTo>
                  <a:pt x="94499" y="178541"/>
                </a:lnTo>
                <a:lnTo>
                  <a:pt x="94499" y="466298"/>
                </a:lnTo>
                <a:lnTo>
                  <a:pt x="0" y="466298"/>
                </a:lnTo>
                <a:lnTo>
                  <a:pt x="0" y="52748"/>
                </a:lnTo>
                <a:cubicBezTo>
                  <a:pt x="0" y="32841"/>
                  <a:pt x="12161" y="15103"/>
                  <a:pt x="30519" y="8055"/>
                </a:cubicBezTo>
                <a:cubicBezTo>
                  <a:pt x="39698" y="4530"/>
                  <a:pt x="49457" y="4066"/>
                  <a:pt x="58559" y="6331"/>
                </a:cubicBezTo>
                <a:close/>
                <a:moveTo>
                  <a:pt x="2576886" y="0"/>
                </a:moveTo>
                <a:cubicBezTo>
                  <a:pt x="2708333" y="0"/>
                  <a:pt x="2815303" y="106970"/>
                  <a:pt x="2815303" y="238417"/>
                </a:cubicBezTo>
                <a:cubicBezTo>
                  <a:pt x="2815303" y="287061"/>
                  <a:pt x="2800586" y="332296"/>
                  <a:pt x="2775489" y="370096"/>
                </a:cubicBezTo>
                <a:lnTo>
                  <a:pt x="2775412" y="370096"/>
                </a:lnTo>
                <a:lnTo>
                  <a:pt x="2855736" y="450420"/>
                </a:lnTo>
                <a:lnTo>
                  <a:pt x="2789354" y="516802"/>
                </a:lnTo>
                <a:lnTo>
                  <a:pt x="2709108" y="436555"/>
                </a:lnTo>
                <a:cubicBezTo>
                  <a:pt x="2671230" y="461962"/>
                  <a:pt x="2625762" y="476756"/>
                  <a:pt x="2576886" y="476756"/>
                </a:cubicBezTo>
                <a:cubicBezTo>
                  <a:pt x="2445439" y="476756"/>
                  <a:pt x="2338469" y="369864"/>
                  <a:pt x="2338469" y="238417"/>
                </a:cubicBezTo>
                <a:cubicBezTo>
                  <a:pt x="2338469" y="106970"/>
                  <a:pt x="2445439" y="0"/>
                  <a:pt x="2576886" y="0"/>
                </a:cubicBezTo>
                <a:close/>
              </a:path>
            </a:pathLst>
          </a:custGeom>
          <a:solidFill>
            <a:srgbClr val="EF5F17"/>
          </a:solidFill>
          <a:ln w="774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9" name="Nielsen wordmark">
            <a:extLst>
              <a:ext uri="{FF2B5EF4-FFF2-40B4-BE49-F238E27FC236}">
                <a16:creationId xmlns:a16="http://schemas.microsoft.com/office/drawing/2014/main" id="{1D11144E-227B-ABC3-ED99-924E71A8B4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95275" y="5686380"/>
            <a:ext cx="2855736" cy="516803"/>
          </a:xfrm>
          <a:custGeom>
            <a:avLst/>
            <a:gdLst>
              <a:gd name="connsiteX0" fmla="*/ 1628098 w 2855736"/>
              <a:gd name="connsiteY0" fmla="*/ 189308 h 516802"/>
              <a:gd name="connsiteX1" fmla="*/ 1598276 w 2855736"/>
              <a:gd name="connsiteY1" fmla="*/ 194730 h 516802"/>
              <a:gd name="connsiteX2" fmla="*/ 1576820 w 2855736"/>
              <a:gd name="connsiteY2" fmla="*/ 209524 h 516802"/>
              <a:gd name="connsiteX3" fmla="*/ 1563188 w 2855736"/>
              <a:gd name="connsiteY3" fmla="*/ 231368 h 516802"/>
              <a:gd name="connsiteX4" fmla="*/ 1563188 w 2855736"/>
              <a:gd name="connsiteY4" fmla="*/ 231290 h 516802"/>
              <a:gd name="connsiteX5" fmla="*/ 1557921 w 2855736"/>
              <a:gd name="connsiteY5" fmla="*/ 254838 h 516802"/>
              <a:gd name="connsiteX6" fmla="*/ 1694015 w 2855736"/>
              <a:gd name="connsiteY6" fmla="*/ 254838 h 516802"/>
              <a:gd name="connsiteX7" fmla="*/ 1678059 w 2855736"/>
              <a:gd name="connsiteY7" fmla="*/ 207201 h 516802"/>
              <a:gd name="connsiteX8" fmla="*/ 1628098 w 2855736"/>
              <a:gd name="connsiteY8" fmla="*/ 189308 h 516802"/>
              <a:gd name="connsiteX9" fmla="*/ 782717 w 2855736"/>
              <a:gd name="connsiteY9" fmla="*/ 189308 h 516802"/>
              <a:gd name="connsiteX10" fmla="*/ 752895 w 2855736"/>
              <a:gd name="connsiteY10" fmla="*/ 194730 h 516802"/>
              <a:gd name="connsiteX11" fmla="*/ 731439 w 2855736"/>
              <a:gd name="connsiteY11" fmla="*/ 209524 h 516802"/>
              <a:gd name="connsiteX12" fmla="*/ 717807 w 2855736"/>
              <a:gd name="connsiteY12" fmla="*/ 231368 h 516802"/>
              <a:gd name="connsiteX13" fmla="*/ 717807 w 2855736"/>
              <a:gd name="connsiteY13" fmla="*/ 231290 h 516802"/>
              <a:gd name="connsiteX14" fmla="*/ 712539 w 2855736"/>
              <a:gd name="connsiteY14" fmla="*/ 254838 h 516802"/>
              <a:gd name="connsiteX15" fmla="*/ 848634 w 2855736"/>
              <a:gd name="connsiteY15" fmla="*/ 254838 h 516802"/>
              <a:gd name="connsiteX16" fmla="*/ 832677 w 2855736"/>
              <a:gd name="connsiteY16" fmla="*/ 207201 h 516802"/>
              <a:gd name="connsiteX17" fmla="*/ 782717 w 2855736"/>
              <a:gd name="connsiteY17" fmla="*/ 189308 h 516802"/>
              <a:gd name="connsiteX18" fmla="*/ 476601 w 2855736"/>
              <a:gd name="connsiteY18" fmla="*/ 124553 h 516802"/>
              <a:gd name="connsiteX19" fmla="*/ 480087 w 2855736"/>
              <a:gd name="connsiteY19" fmla="*/ 124553 h 516802"/>
              <a:gd name="connsiteX20" fmla="*/ 569319 w 2855736"/>
              <a:gd name="connsiteY20" fmla="*/ 124553 h 516802"/>
              <a:gd name="connsiteX21" fmla="*/ 572882 w 2855736"/>
              <a:gd name="connsiteY21" fmla="*/ 124553 h 516802"/>
              <a:gd name="connsiteX22" fmla="*/ 572882 w 2855736"/>
              <a:gd name="connsiteY22" fmla="*/ 128116 h 516802"/>
              <a:gd name="connsiteX23" fmla="*/ 572804 w 2855736"/>
              <a:gd name="connsiteY23" fmla="*/ 466299 h 516802"/>
              <a:gd name="connsiteX24" fmla="*/ 569319 w 2855736"/>
              <a:gd name="connsiteY24" fmla="*/ 466299 h 516802"/>
              <a:gd name="connsiteX25" fmla="*/ 480087 w 2855736"/>
              <a:gd name="connsiteY25" fmla="*/ 466299 h 516802"/>
              <a:gd name="connsiteX26" fmla="*/ 476601 w 2855736"/>
              <a:gd name="connsiteY26" fmla="*/ 466299 h 516802"/>
              <a:gd name="connsiteX27" fmla="*/ 476601 w 2855736"/>
              <a:gd name="connsiteY27" fmla="*/ 127496 h 516802"/>
              <a:gd name="connsiteX28" fmla="*/ 2026544 w 2855736"/>
              <a:gd name="connsiteY28" fmla="*/ 116342 h 516802"/>
              <a:gd name="connsiteX29" fmla="*/ 2113220 w 2855736"/>
              <a:gd name="connsiteY29" fmla="*/ 147093 h 516802"/>
              <a:gd name="connsiteX30" fmla="*/ 2141569 w 2855736"/>
              <a:gd name="connsiteY30" fmla="*/ 242832 h 516802"/>
              <a:gd name="connsiteX31" fmla="*/ 2141569 w 2855736"/>
              <a:gd name="connsiteY31" fmla="*/ 466376 h 516802"/>
              <a:gd name="connsiteX32" fmla="*/ 2045366 w 2855736"/>
              <a:gd name="connsiteY32" fmla="*/ 466376 h 516802"/>
              <a:gd name="connsiteX33" fmla="*/ 2045366 w 2855736"/>
              <a:gd name="connsiteY33" fmla="*/ 254992 h 516802"/>
              <a:gd name="connsiteX34" fmla="*/ 2033050 w 2855736"/>
              <a:gd name="connsiteY34" fmla="*/ 209757 h 516802"/>
              <a:gd name="connsiteX35" fmla="*/ 1999820 w 2855736"/>
              <a:gd name="connsiteY35" fmla="*/ 197983 h 516802"/>
              <a:gd name="connsiteX36" fmla="*/ 1971548 w 2855736"/>
              <a:gd name="connsiteY36" fmla="*/ 202786 h 516802"/>
              <a:gd name="connsiteX37" fmla="*/ 1949472 w 2855736"/>
              <a:gd name="connsiteY37" fmla="*/ 216651 h 516802"/>
              <a:gd name="connsiteX38" fmla="*/ 1935143 w 2855736"/>
              <a:gd name="connsiteY38" fmla="*/ 237022 h 516802"/>
              <a:gd name="connsiteX39" fmla="*/ 1929411 w 2855736"/>
              <a:gd name="connsiteY39" fmla="*/ 262583 h 516802"/>
              <a:gd name="connsiteX40" fmla="*/ 1929411 w 2855736"/>
              <a:gd name="connsiteY40" fmla="*/ 466299 h 516802"/>
              <a:gd name="connsiteX41" fmla="*/ 1833130 w 2855736"/>
              <a:gd name="connsiteY41" fmla="*/ 466299 h 516802"/>
              <a:gd name="connsiteX42" fmla="*/ 1833130 w 2855736"/>
              <a:gd name="connsiteY42" fmla="*/ 124630 h 516802"/>
              <a:gd name="connsiteX43" fmla="*/ 1926855 w 2855736"/>
              <a:gd name="connsiteY43" fmla="*/ 124630 h 516802"/>
              <a:gd name="connsiteX44" fmla="*/ 1926855 w 2855736"/>
              <a:gd name="connsiteY44" fmla="*/ 165063 h 516802"/>
              <a:gd name="connsiteX45" fmla="*/ 1968605 w 2855736"/>
              <a:gd name="connsiteY45" fmla="*/ 130052 h 516802"/>
              <a:gd name="connsiteX46" fmla="*/ 2026544 w 2855736"/>
              <a:gd name="connsiteY46" fmla="*/ 116342 h 516802"/>
              <a:gd name="connsiteX47" fmla="*/ 1272176 w 2855736"/>
              <a:gd name="connsiteY47" fmla="*/ 115490 h 516802"/>
              <a:gd name="connsiteX48" fmla="*/ 1339410 w 2855736"/>
              <a:gd name="connsiteY48" fmla="*/ 123623 h 516802"/>
              <a:gd name="connsiteX49" fmla="*/ 1384258 w 2855736"/>
              <a:gd name="connsiteY49" fmla="*/ 145544 h 516802"/>
              <a:gd name="connsiteX50" fmla="*/ 1397194 w 2855736"/>
              <a:gd name="connsiteY50" fmla="*/ 157860 h 516802"/>
              <a:gd name="connsiteX51" fmla="*/ 1410749 w 2855736"/>
              <a:gd name="connsiteY51" fmla="*/ 178696 h 516802"/>
              <a:gd name="connsiteX52" fmla="*/ 1415319 w 2855736"/>
              <a:gd name="connsiteY52" fmla="*/ 189695 h 516802"/>
              <a:gd name="connsiteX53" fmla="*/ 1416171 w 2855736"/>
              <a:gd name="connsiteY53" fmla="*/ 192174 h 516802"/>
              <a:gd name="connsiteX54" fmla="*/ 1422755 w 2855736"/>
              <a:gd name="connsiteY54" fmla="*/ 222847 h 516802"/>
              <a:gd name="connsiteX55" fmla="*/ 1423065 w 2855736"/>
              <a:gd name="connsiteY55" fmla="*/ 226643 h 516802"/>
              <a:gd name="connsiteX56" fmla="*/ 1335382 w 2855736"/>
              <a:gd name="connsiteY56" fmla="*/ 226643 h 516802"/>
              <a:gd name="connsiteX57" fmla="*/ 1333058 w 2855736"/>
              <a:gd name="connsiteY57" fmla="*/ 218432 h 516802"/>
              <a:gd name="connsiteX58" fmla="*/ 1318109 w 2855736"/>
              <a:gd name="connsiteY58" fmla="*/ 198835 h 516802"/>
              <a:gd name="connsiteX59" fmla="*/ 1274035 w 2855736"/>
              <a:gd name="connsiteY59" fmla="*/ 188688 h 516802"/>
              <a:gd name="connsiteX60" fmla="*/ 1245220 w 2855736"/>
              <a:gd name="connsiteY60" fmla="*/ 191477 h 516802"/>
              <a:gd name="connsiteX61" fmla="*/ 1227870 w 2855736"/>
              <a:gd name="connsiteY61" fmla="*/ 198293 h 516802"/>
              <a:gd name="connsiteX62" fmla="*/ 1219504 w 2855736"/>
              <a:gd name="connsiteY62" fmla="*/ 207123 h 516802"/>
              <a:gd name="connsiteX63" fmla="*/ 1217025 w 2855736"/>
              <a:gd name="connsiteY63" fmla="*/ 216418 h 516802"/>
              <a:gd name="connsiteX64" fmla="*/ 1225469 w 2855736"/>
              <a:gd name="connsiteY64" fmla="*/ 236867 h 516802"/>
              <a:gd name="connsiteX65" fmla="*/ 1262494 w 2855736"/>
              <a:gd name="connsiteY65" fmla="*/ 248641 h 516802"/>
              <a:gd name="connsiteX66" fmla="*/ 1304553 w 2855736"/>
              <a:gd name="connsiteY66" fmla="*/ 255612 h 516802"/>
              <a:gd name="connsiteX67" fmla="*/ 1365513 w 2855736"/>
              <a:gd name="connsiteY67" fmla="*/ 270484 h 516802"/>
              <a:gd name="connsiteX68" fmla="*/ 1403313 w 2855736"/>
              <a:gd name="connsiteY68" fmla="*/ 293179 h 516802"/>
              <a:gd name="connsiteX69" fmla="*/ 1423375 w 2855736"/>
              <a:gd name="connsiteY69" fmla="*/ 325635 h 516802"/>
              <a:gd name="connsiteX70" fmla="*/ 1423375 w 2855736"/>
              <a:gd name="connsiteY70" fmla="*/ 325712 h 516802"/>
              <a:gd name="connsiteX71" fmla="*/ 1428952 w 2855736"/>
              <a:gd name="connsiteY71" fmla="*/ 368159 h 516802"/>
              <a:gd name="connsiteX72" fmla="*/ 1391927 w 2855736"/>
              <a:gd name="connsiteY72" fmla="*/ 446392 h 516802"/>
              <a:gd name="connsiteX73" fmla="*/ 1279534 w 2855736"/>
              <a:gd name="connsiteY73" fmla="*/ 475516 h 516802"/>
              <a:gd name="connsiteX74" fmla="*/ 1221828 w 2855736"/>
              <a:gd name="connsiteY74" fmla="*/ 470017 h 516802"/>
              <a:gd name="connsiteX75" fmla="*/ 1172255 w 2855736"/>
              <a:gd name="connsiteY75" fmla="*/ 450730 h 516802"/>
              <a:gd name="connsiteX76" fmla="*/ 1136081 w 2855736"/>
              <a:gd name="connsiteY76" fmla="*/ 413937 h 516802"/>
              <a:gd name="connsiteX77" fmla="*/ 1120280 w 2855736"/>
              <a:gd name="connsiteY77" fmla="*/ 360336 h 516802"/>
              <a:gd name="connsiteX78" fmla="*/ 1213230 w 2855736"/>
              <a:gd name="connsiteY78" fmla="*/ 360336 h 516802"/>
              <a:gd name="connsiteX79" fmla="*/ 1233911 w 2855736"/>
              <a:gd name="connsiteY79" fmla="*/ 391087 h 516802"/>
              <a:gd name="connsiteX80" fmla="*/ 1278295 w 2855736"/>
              <a:gd name="connsiteY80" fmla="*/ 399685 h 516802"/>
              <a:gd name="connsiteX81" fmla="*/ 1322059 w 2855736"/>
              <a:gd name="connsiteY81" fmla="*/ 392171 h 516802"/>
              <a:gd name="connsiteX82" fmla="*/ 1333988 w 2855736"/>
              <a:gd name="connsiteY82" fmla="*/ 369398 h 516802"/>
              <a:gd name="connsiteX83" fmla="*/ 1326319 w 2855736"/>
              <a:gd name="connsiteY83" fmla="*/ 349492 h 516802"/>
              <a:gd name="connsiteX84" fmla="*/ 1295568 w 2855736"/>
              <a:gd name="connsiteY84" fmla="*/ 337253 h 516802"/>
              <a:gd name="connsiteX85" fmla="*/ 1247467 w 2855736"/>
              <a:gd name="connsiteY85" fmla="*/ 329585 h 516802"/>
              <a:gd name="connsiteX86" fmla="*/ 1155678 w 2855736"/>
              <a:gd name="connsiteY86" fmla="*/ 296045 h 516802"/>
              <a:gd name="connsiteX87" fmla="*/ 1124695 w 2855736"/>
              <a:gd name="connsiteY87" fmla="*/ 222847 h 516802"/>
              <a:gd name="connsiteX88" fmla="*/ 1135617 w 2855736"/>
              <a:gd name="connsiteY88" fmla="*/ 177844 h 516802"/>
              <a:gd name="connsiteX89" fmla="*/ 1166290 w 2855736"/>
              <a:gd name="connsiteY89" fmla="*/ 144150 h 516802"/>
              <a:gd name="connsiteX90" fmla="*/ 1212920 w 2855736"/>
              <a:gd name="connsiteY90" fmla="*/ 122926 h 516802"/>
              <a:gd name="connsiteX91" fmla="*/ 1272176 w 2855736"/>
              <a:gd name="connsiteY91" fmla="*/ 115490 h 516802"/>
              <a:gd name="connsiteX92" fmla="*/ 1629957 w 2855736"/>
              <a:gd name="connsiteY92" fmla="*/ 115335 h 516802"/>
              <a:gd name="connsiteX93" fmla="*/ 1747616 w 2855736"/>
              <a:gd name="connsiteY93" fmla="*/ 160493 h 516802"/>
              <a:gd name="connsiteX94" fmla="*/ 1787043 w 2855736"/>
              <a:gd name="connsiteY94" fmla="*/ 281328 h 516802"/>
              <a:gd name="connsiteX95" fmla="*/ 1787043 w 2855736"/>
              <a:gd name="connsiteY95" fmla="*/ 320522 h 516802"/>
              <a:gd name="connsiteX96" fmla="*/ 1556526 w 2855736"/>
              <a:gd name="connsiteY96" fmla="*/ 320522 h 516802"/>
              <a:gd name="connsiteX97" fmla="*/ 1575968 w 2855736"/>
              <a:gd name="connsiteY97" fmla="*/ 377454 h 516802"/>
              <a:gd name="connsiteX98" fmla="*/ 1630654 w 2855736"/>
              <a:gd name="connsiteY98" fmla="*/ 398833 h 516802"/>
              <a:gd name="connsiteX99" fmla="*/ 1688825 w 2855736"/>
              <a:gd name="connsiteY99" fmla="*/ 360181 h 516802"/>
              <a:gd name="connsiteX100" fmla="*/ 1688903 w 2855736"/>
              <a:gd name="connsiteY100" fmla="*/ 360181 h 516802"/>
              <a:gd name="connsiteX101" fmla="*/ 1782937 w 2855736"/>
              <a:gd name="connsiteY101" fmla="*/ 360181 h 516802"/>
              <a:gd name="connsiteX102" fmla="*/ 1737082 w 2855736"/>
              <a:gd name="connsiteY102" fmla="*/ 445540 h 516802"/>
              <a:gd name="connsiteX103" fmla="*/ 1630034 w 2855736"/>
              <a:gd name="connsiteY103" fmla="*/ 475284 h 516802"/>
              <a:gd name="connsiteX104" fmla="*/ 1502848 w 2855736"/>
              <a:gd name="connsiteY104" fmla="*/ 428267 h 516802"/>
              <a:gd name="connsiteX105" fmla="*/ 1460168 w 2855736"/>
              <a:gd name="connsiteY105" fmla="*/ 295890 h 516802"/>
              <a:gd name="connsiteX106" fmla="*/ 1472484 w 2855736"/>
              <a:gd name="connsiteY106" fmla="*/ 219826 h 516802"/>
              <a:gd name="connsiteX107" fmla="*/ 1507340 w 2855736"/>
              <a:gd name="connsiteY107" fmla="*/ 162894 h 516802"/>
              <a:gd name="connsiteX108" fmla="*/ 1561174 w 2855736"/>
              <a:gd name="connsiteY108" fmla="*/ 127341 h 516802"/>
              <a:gd name="connsiteX109" fmla="*/ 1629957 w 2855736"/>
              <a:gd name="connsiteY109" fmla="*/ 115335 h 516802"/>
              <a:gd name="connsiteX110" fmla="*/ 784576 w 2855736"/>
              <a:gd name="connsiteY110" fmla="*/ 115335 h 516802"/>
              <a:gd name="connsiteX111" fmla="*/ 902235 w 2855736"/>
              <a:gd name="connsiteY111" fmla="*/ 160493 h 516802"/>
              <a:gd name="connsiteX112" fmla="*/ 941661 w 2855736"/>
              <a:gd name="connsiteY112" fmla="*/ 281328 h 516802"/>
              <a:gd name="connsiteX113" fmla="*/ 941661 w 2855736"/>
              <a:gd name="connsiteY113" fmla="*/ 320522 h 516802"/>
              <a:gd name="connsiteX114" fmla="*/ 711145 w 2855736"/>
              <a:gd name="connsiteY114" fmla="*/ 320522 h 516802"/>
              <a:gd name="connsiteX115" fmla="*/ 730587 w 2855736"/>
              <a:gd name="connsiteY115" fmla="*/ 377454 h 516802"/>
              <a:gd name="connsiteX116" fmla="*/ 785273 w 2855736"/>
              <a:gd name="connsiteY116" fmla="*/ 398833 h 516802"/>
              <a:gd name="connsiteX117" fmla="*/ 843444 w 2855736"/>
              <a:gd name="connsiteY117" fmla="*/ 360181 h 516802"/>
              <a:gd name="connsiteX118" fmla="*/ 843522 w 2855736"/>
              <a:gd name="connsiteY118" fmla="*/ 360181 h 516802"/>
              <a:gd name="connsiteX119" fmla="*/ 937556 w 2855736"/>
              <a:gd name="connsiteY119" fmla="*/ 360181 h 516802"/>
              <a:gd name="connsiteX120" fmla="*/ 891701 w 2855736"/>
              <a:gd name="connsiteY120" fmla="*/ 445540 h 516802"/>
              <a:gd name="connsiteX121" fmla="*/ 784653 w 2855736"/>
              <a:gd name="connsiteY121" fmla="*/ 475284 h 516802"/>
              <a:gd name="connsiteX122" fmla="*/ 657467 w 2855736"/>
              <a:gd name="connsiteY122" fmla="*/ 428267 h 516802"/>
              <a:gd name="connsiteX123" fmla="*/ 614787 w 2855736"/>
              <a:gd name="connsiteY123" fmla="*/ 295890 h 516802"/>
              <a:gd name="connsiteX124" fmla="*/ 627103 w 2855736"/>
              <a:gd name="connsiteY124" fmla="*/ 219826 h 516802"/>
              <a:gd name="connsiteX125" fmla="*/ 661959 w 2855736"/>
              <a:gd name="connsiteY125" fmla="*/ 162894 h 516802"/>
              <a:gd name="connsiteX126" fmla="*/ 715793 w 2855736"/>
              <a:gd name="connsiteY126" fmla="*/ 127341 h 516802"/>
              <a:gd name="connsiteX127" fmla="*/ 784576 w 2855736"/>
              <a:gd name="connsiteY127" fmla="*/ 115335 h 516802"/>
              <a:gd name="connsiteX128" fmla="*/ 2576886 w 2855736"/>
              <a:gd name="connsiteY128" fmla="*/ 97288 h 516802"/>
              <a:gd name="connsiteX129" fmla="*/ 2435834 w 2855736"/>
              <a:gd name="connsiteY129" fmla="*/ 238339 h 516802"/>
              <a:gd name="connsiteX130" fmla="*/ 2576886 w 2855736"/>
              <a:gd name="connsiteY130" fmla="*/ 379391 h 516802"/>
              <a:gd name="connsiteX131" fmla="*/ 2717938 w 2855736"/>
              <a:gd name="connsiteY131" fmla="*/ 238339 h 516802"/>
              <a:gd name="connsiteX132" fmla="*/ 2576886 w 2855736"/>
              <a:gd name="connsiteY132" fmla="*/ 97288 h 516802"/>
              <a:gd name="connsiteX133" fmla="*/ 2196642 w 2855736"/>
              <a:gd name="connsiteY133" fmla="*/ 10456 h 516802"/>
              <a:gd name="connsiteX134" fmla="*/ 2290522 w 2855736"/>
              <a:gd name="connsiteY134" fmla="*/ 10456 h 516802"/>
              <a:gd name="connsiteX135" fmla="*/ 2290522 w 2855736"/>
              <a:gd name="connsiteY135" fmla="*/ 466298 h 516802"/>
              <a:gd name="connsiteX136" fmla="*/ 2196642 w 2855736"/>
              <a:gd name="connsiteY136" fmla="*/ 466298 h 516802"/>
              <a:gd name="connsiteX137" fmla="*/ 986665 w 2855736"/>
              <a:gd name="connsiteY137" fmla="*/ 10456 h 516802"/>
              <a:gd name="connsiteX138" fmla="*/ 1080545 w 2855736"/>
              <a:gd name="connsiteY138" fmla="*/ 10456 h 516802"/>
              <a:gd name="connsiteX139" fmla="*/ 1080545 w 2855736"/>
              <a:gd name="connsiteY139" fmla="*/ 475593 h 516802"/>
              <a:gd name="connsiteX140" fmla="*/ 1065905 w 2855736"/>
              <a:gd name="connsiteY140" fmla="*/ 475593 h 516802"/>
              <a:gd name="connsiteX141" fmla="*/ 986665 w 2855736"/>
              <a:gd name="connsiteY141" fmla="*/ 394107 h 516802"/>
              <a:gd name="connsiteX142" fmla="*/ 476601 w 2855736"/>
              <a:gd name="connsiteY142" fmla="*/ 10456 h 516802"/>
              <a:gd name="connsiteX143" fmla="*/ 480087 w 2855736"/>
              <a:gd name="connsiteY143" fmla="*/ 10456 h 516802"/>
              <a:gd name="connsiteX144" fmla="*/ 569319 w 2855736"/>
              <a:gd name="connsiteY144" fmla="*/ 10456 h 516802"/>
              <a:gd name="connsiteX145" fmla="*/ 572882 w 2855736"/>
              <a:gd name="connsiteY145" fmla="*/ 10456 h 516802"/>
              <a:gd name="connsiteX146" fmla="*/ 572882 w 2855736"/>
              <a:gd name="connsiteY146" fmla="*/ 81330 h 516802"/>
              <a:gd name="connsiteX147" fmla="*/ 572882 w 2855736"/>
              <a:gd name="connsiteY147" fmla="*/ 84893 h 516802"/>
              <a:gd name="connsiteX148" fmla="*/ 569319 w 2855736"/>
              <a:gd name="connsiteY148" fmla="*/ 84893 h 516802"/>
              <a:gd name="connsiteX149" fmla="*/ 480087 w 2855736"/>
              <a:gd name="connsiteY149" fmla="*/ 84893 h 516802"/>
              <a:gd name="connsiteX150" fmla="*/ 476601 w 2855736"/>
              <a:gd name="connsiteY150" fmla="*/ 84893 h 516802"/>
              <a:gd name="connsiteX151" fmla="*/ 476601 w 2855736"/>
              <a:gd name="connsiteY151" fmla="*/ 81330 h 516802"/>
              <a:gd name="connsiteX152" fmla="*/ 58559 w 2855736"/>
              <a:gd name="connsiteY152" fmla="*/ 6331 h 516802"/>
              <a:gd name="connsiteX153" fmla="*/ 82648 w 2855736"/>
              <a:gd name="connsiteY153" fmla="*/ 20990 h 516802"/>
              <a:gd name="connsiteX154" fmla="*/ 326565 w 2855736"/>
              <a:gd name="connsiteY154" fmla="*/ 298911 h 516802"/>
              <a:gd name="connsiteX155" fmla="*/ 326565 w 2855736"/>
              <a:gd name="connsiteY155" fmla="*/ 10456 h 516802"/>
              <a:gd name="connsiteX156" fmla="*/ 421064 w 2855736"/>
              <a:gd name="connsiteY156" fmla="*/ 10456 h 516802"/>
              <a:gd name="connsiteX157" fmla="*/ 421064 w 2855736"/>
              <a:gd name="connsiteY157" fmla="*/ 424781 h 516802"/>
              <a:gd name="connsiteX158" fmla="*/ 390545 w 2855736"/>
              <a:gd name="connsiteY158" fmla="*/ 469397 h 516802"/>
              <a:gd name="connsiteX159" fmla="*/ 373814 w 2855736"/>
              <a:gd name="connsiteY159" fmla="*/ 472495 h 516802"/>
              <a:gd name="connsiteX160" fmla="*/ 338416 w 2855736"/>
              <a:gd name="connsiteY160" fmla="*/ 456461 h 516802"/>
              <a:gd name="connsiteX161" fmla="*/ 94499 w 2855736"/>
              <a:gd name="connsiteY161" fmla="*/ 178541 h 516802"/>
              <a:gd name="connsiteX162" fmla="*/ 94499 w 2855736"/>
              <a:gd name="connsiteY162" fmla="*/ 466298 h 516802"/>
              <a:gd name="connsiteX163" fmla="*/ 0 w 2855736"/>
              <a:gd name="connsiteY163" fmla="*/ 466298 h 516802"/>
              <a:gd name="connsiteX164" fmla="*/ 0 w 2855736"/>
              <a:gd name="connsiteY164" fmla="*/ 52748 h 516802"/>
              <a:gd name="connsiteX165" fmla="*/ 30519 w 2855736"/>
              <a:gd name="connsiteY165" fmla="*/ 8055 h 516802"/>
              <a:gd name="connsiteX166" fmla="*/ 58559 w 2855736"/>
              <a:gd name="connsiteY166" fmla="*/ 6331 h 516802"/>
              <a:gd name="connsiteX167" fmla="*/ 2576886 w 2855736"/>
              <a:gd name="connsiteY167" fmla="*/ 0 h 516802"/>
              <a:gd name="connsiteX168" fmla="*/ 2815303 w 2855736"/>
              <a:gd name="connsiteY168" fmla="*/ 238417 h 516802"/>
              <a:gd name="connsiteX169" fmla="*/ 2775489 w 2855736"/>
              <a:gd name="connsiteY169" fmla="*/ 370096 h 516802"/>
              <a:gd name="connsiteX170" fmla="*/ 2775412 w 2855736"/>
              <a:gd name="connsiteY170" fmla="*/ 370096 h 516802"/>
              <a:gd name="connsiteX171" fmla="*/ 2855736 w 2855736"/>
              <a:gd name="connsiteY171" fmla="*/ 450420 h 516802"/>
              <a:gd name="connsiteX172" fmla="*/ 2789354 w 2855736"/>
              <a:gd name="connsiteY172" fmla="*/ 516802 h 516802"/>
              <a:gd name="connsiteX173" fmla="*/ 2709108 w 2855736"/>
              <a:gd name="connsiteY173" fmla="*/ 436555 h 516802"/>
              <a:gd name="connsiteX174" fmla="*/ 2576886 w 2855736"/>
              <a:gd name="connsiteY174" fmla="*/ 476756 h 516802"/>
              <a:gd name="connsiteX175" fmla="*/ 2338469 w 2855736"/>
              <a:gd name="connsiteY175" fmla="*/ 238417 h 516802"/>
              <a:gd name="connsiteX176" fmla="*/ 2576886 w 2855736"/>
              <a:gd name="connsiteY176" fmla="*/ 0 h 51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2855736" h="516802">
                <a:moveTo>
                  <a:pt x="1628098" y="189308"/>
                </a:moveTo>
                <a:cubicBezTo>
                  <a:pt x="1616711" y="189308"/>
                  <a:pt x="1606719" y="191089"/>
                  <a:pt x="1598276" y="194730"/>
                </a:cubicBezTo>
                <a:cubicBezTo>
                  <a:pt x="1589833" y="198370"/>
                  <a:pt x="1582630" y="203328"/>
                  <a:pt x="1576820" y="209524"/>
                </a:cubicBezTo>
                <a:cubicBezTo>
                  <a:pt x="1571011" y="215798"/>
                  <a:pt x="1566441" y="223157"/>
                  <a:pt x="1563188" y="231368"/>
                </a:cubicBezTo>
                <a:lnTo>
                  <a:pt x="1563188" y="231290"/>
                </a:lnTo>
                <a:cubicBezTo>
                  <a:pt x="1560399" y="238571"/>
                  <a:pt x="1558618" y="246472"/>
                  <a:pt x="1557921" y="254838"/>
                </a:cubicBezTo>
                <a:lnTo>
                  <a:pt x="1694015" y="254838"/>
                </a:lnTo>
                <a:cubicBezTo>
                  <a:pt x="1693473" y="234621"/>
                  <a:pt x="1688128" y="218587"/>
                  <a:pt x="1678059" y="207201"/>
                </a:cubicBezTo>
                <a:cubicBezTo>
                  <a:pt x="1667524" y="195349"/>
                  <a:pt x="1650716" y="189308"/>
                  <a:pt x="1628098" y="189308"/>
                </a:cubicBezTo>
                <a:close/>
                <a:moveTo>
                  <a:pt x="782717" y="189308"/>
                </a:moveTo>
                <a:cubicBezTo>
                  <a:pt x="771330" y="189308"/>
                  <a:pt x="761338" y="191089"/>
                  <a:pt x="752895" y="194730"/>
                </a:cubicBezTo>
                <a:cubicBezTo>
                  <a:pt x="744452" y="198370"/>
                  <a:pt x="737249" y="203328"/>
                  <a:pt x="731439" y="209524"/>
                </a:cubicBezTo>
                <a:cubicBezTo>
                  <a:pt x="725630" y="215798"/>
                  <a:pt x="721060" y="223157"/>
                  <a:pt x="717807" y="231368"/>
                </a:cubicBezTo>
                <a:lnTo>
                  <a:pt x="717807" y="231290"/>
                </a:lnTo>
                <a:cubicBezTo>
                  <a:pt x="715018" y="238571"/>
                  <a:pt x="713237" y="246472"/>
                  <a:pt x="712539" y="254838"/>
                </a:cubicBezTo>
                <a:lnTo>
                  <a:pt x="848634" y="254838"/>
                </a:lnTo>
                <a:cubicBezTo>
                  <a:pt x="848092" y="234621"/>
                  <a:pt x="842747" y="218587"/>
                  <a:pt x="832677" y="207201"/>
                </a:cubicBezTo>
                <a:cubicBezTo>
                  <a:pt x="822143" y="195349"/>
                  <a:pt x="805335" y="189308"/>
                  <a:pt x="782717" y="189308"/>
                </a:cubicBezTo>
                <a:close/>
                <a:moveTo>
                  <a:pt x="476601" y="124553"/>
                </a:moveTo>
                <a:lnTo>
                  <a:pt x="480087" y="124553"/>
                </a:lnTo>
                <a:lnTo>
                  <a:pt x="569319" y="124553"/>
                </a:lnTo>
                <a:lnTo>
                  <a:pt x="572882" y="124553"/>
                </a:lnTo>
                <a:lnTo>
                  <a:pt x="572882" y="128116"/>
                </a:lnTo>
                <a:lnTo>
                  <a:pt x="572804" y="466299"/>
                </a:lnTo>
                <a:lnTo>
                  <a:pt x="569319" y="466299"/>
                </a:lnTo>
                <a:lnTo>
                  <a:pt x="480087" y="466299"/>
                </a:lnTo>
                <a:lnTo>
                  <a:pt x="476601" y="466299"/>
                </a:lnTo>
                <a:lnTo>
                  <a:pt x="476601" y="127496"/>
                </a:lnTo>
                <a:close/>
                <a:moveTo>
                  <a:pt x="2026544" y="116342"/>
                </a:moveTo>
                <a:cubicBezTo>
                  <a:pt x="2065195" y="116342"/>
                  <a:pt x="2094320" y="126721"/>
                  <a:pt x="2113220" y="147093"/>
                </a:cubicBezTo>
                <a:cubicBezTo>
                  <a:pt x="2132042" y="167465"/>
                  <a:pt x="2141569" y="199687"/>
                  <a:pt x="2141569" y="242832"/>
                </a:cubicBezTo>
                <a:lnTo>
                  <a:pt x="2141569" y="466376"/>
                </a:lnTo>
                <a:lnTo>
                  <a:pt x="2045366" y="466376"/>
                </a:lnTo>
                <a:lnTo>
                  <a:pt x="2045366" y="254992"/>
                </a:lnTo>
                <a:cubicBezTo>
                  <a:pt x="2045366" y="232762"/>
                  <a:pt x="2041183" y="217503"/>
                  <a:pt x="2033050" y="209757"/>
                </a:cubicBezTo>
                <a:cubicBezTo>
                  <a:pt x="2024840" y="201933"/>
                  <a:pt x="2013686" y="197983"/>
                  <a:pt x="1999820" y="197983"/>
                </a:cubicBezTo>
                <a:cubicBezTo>
                  <a:pt x="1988899" y="197983"/>
                  <a:pt x="1979371" y="199610"/>
                  <a:pt x="1971548" y="202786"/>
                </a:cubicBezTo>
                <a:cubicBezTo>
                  <a:pt x="1963647" y="205961"/>
                  <a:pt x="1956211" y="210764"/>
                  <a:pt x="1949472" y="216651"/>
                </a:cubicBezTo>
                <a:cubicBezTo>
                  <a:pt x="1943818" y="222305"/>
                  <a:pt x="1938938" y="229121"/>
                  <a:pt x="1935143" y="237022"/>
                </a:cubicBezTo>
                <a:cubicBezTo>
                  <a:pt x="1931347" y="244768"/>
                  <a:pt x="1929411" y="253366"/>
                  <a:pt x="1929411" y="262583"/>
                </a:cubicBezTo>
                <a:lnTo>
                  <a:pt x="1929411" y="466299"/>
                </a:lnTo>
                <a:lnTo>
                  <a:pt x="1833130" y="466299"/>
                </a:lnTo>
                <a:lnTo>
                  <a:pt x="1833130" y="124630"/>
                </a:lnTo>
                <a:lnTo>
                  <a:pt x="1926855" y="124630"/>
                </a:lnTo>
                <a:lnTo>
                  <a:pt x="1926855" y="165063"/>
                </a:lnTo>
                <a:cubicBezTo>
                  <a:pt x="1938938" y="149494"/>
                  <a:pt x="1952958" y="137798"/>
                  <a:pt x="1968605" y="130052"/>
                </a:cubicBezTo>
                <a:cubicBezTo>
                  <a:pt x="1987040" y="120989"/>
                  <a:pt x="2006559" y="116342"/>
                  <a:pt x="2026544" y="116342"/>
                </a:cubicBezTo>
                <a:close/>
                <a:moveTo>
                  <a:pt x="1272176" y="115490"/>
                </a:moveTo>
                <a:cubicBezTo>
                  <a:pt x="1298667" y="115490"/>
                  <a:pt x="1321285" y="118279"/>
                  <a:pt x="1339410" y="123623"/>
                </a:cubicBezTo>
                <a:cubicBezTo>
                  <a:pt x="1357613" y="129045"/>
                  <a:pt x="1372717" y="136404"/>
                  <a:pt x="1384258" y="145544"/>
                </a:cubicBezTo>
                <a:cubicBezTo>
                  <a:pt x="1389061" y="149339"/>
                  <a:pt x="1393321" y="153445"/>
                  <a:pt x="1397194" y="157860"/>
                </a:cubicBezTo>
                <a:cubicBezTo>
                  <a:pt x="1402693" y="164211"/>
                  <a:pt x="1407263" y="171183"/>
                  <a:pt x="1410749" y="178696"/>
                </a:cubicBezTo>
                <a:cubicBezTo>
                  <a:pt x="1412376" y="182259"/>
                  <a:pt x="1413925" y="185977"/>
                  <a:pt x="1415319" y="189695"/>
                </a:cubicBezTo>
                <a:cubicBezTo>
                  <a:pt x="1415629" y="190547"/>
                  <a:pt x="1415861" y="191322"/>
                  <a:pt x="1416171" y="192174"/>
                </a:cubicBezTo>
                <a:cubicBezTo>
                  <a:pt x="1419347" y="201934"/>
                  <a:pt x="1421516" y="212235"/>
                  <a:pt x="1422755" y="222847"/>
                </a:cubicBezTo>
                <a:cubicBezTo>
                  <a:pt x="1422910" y="224087"/>
                  <a:pt x="1422910" y="225403"/>
                  <a:pt x="1423065" y="226643"/>
                </a:cubicBezTo>
                <a:lnTo>
                  <a:pt x="1335382" y="226643"/>
                </a:lnTo>
                <a:cubicBezTo>
                  <a:pt x="1334762" y="223699"/>
                  <a:pt x="1333988" y="220988"/>
                  <a:pt x="1333058" y="218432"/>
                </a:cubicBezTo>
                <a:cubicBezTo>
                  <a:pt x="1329263" y="208905"/>
                  <a:pt x="1324615" y="203793"/>
                  <a:pt x="1318109" y="198835"/>
                </a:cubicBezTo>
                <a:cubicBezTo>
                  <a:pt x="1309201" y="192096"/>
                  <a:pt x="1294406" y="188688"/>
                  <a:pt x="1274035" y="188688"/>
                </a:cubicBezTo>
                <a:cubicBezTo>
                  <a:pt x="1262494" y="188688"/>
                  <a:pt x="1252734" y="189618"/>
                  <a:pt x="1245220" y="191477"/>
                </a:cubicBezTo>
                <a:cubicBezTo>
                  <a:pt x="1237784" y="193258"/>
                  <a:pt x="1231975" y="195582"/>
                  <a:pt x="1227870" y="198293"/>
                </a:cubicBezTo>
                <a:cubicBezTo>
                  <a:pt x="1223919" y="200927"/>
                  <a:pt x="1221131" y="203870"/>
                  <a:pt x="1219504" y="207123"/>
                </a:cubicBezTo>
                <a:cubicBezTo>
                  <a:pt x="1217878" y="210454"/>
                  <a:pt x="1217025" y="213630"/>
                  <a:pt x="1217025" y="216418"/>
                </a:cubicBezTo>
                <a:cubicBezTo>
                  <a:pt x="1217025" y="225946"/>
                  <a:pt x="1219814" y="232685"/>
                  <a:pt x="1225469" y="236867"/>
                </a:cubicBezTo>
                <a:cubicBezTo>
                  <a:pt x="1231588" y="241437"/>
                  <a:pt x="1244058" y="245388"/>
                  <a:pt x="1262494" y="248641"/>
                </a:cubicBezTo>
                <a:lnTo>
                  <a:pt x="1304553" y="255612"/>
                </a:lnTo>
                <a:cubicBezTo>
                  <a:pt x="1328023" y="259485"/>
                  <a:pt x="1350022" y="264442"/>
                  <a:pt x="1365513" y="270484"/>
                </a:cubicBezTo>
                <a:cubicBezTo>
                  <a:pt x="1381160" y="276526"/>
                  <a:pt x="1393863" y="284194"/>
                  <a:pt x="1403313" y="293179"/>
                </a:cubicBezTo>
                <a:cubicBezTo>
                  <a:pt x="1412840" y="302320"/>
                  <a:pt x="1419579" y="313241"/>
                  <a:pt x="1423375" y="325635"/>
                </a:cubicBezTo>
                <a:lnTo>
                  <a:pt x="1423375" y="325712"/>
                </a:lnTo>
                <a:cubicBezTo>
                  <a:pt x="1427093" y="337950"/>
                  <a:pt x="1428952" y="352203"/>
                  <a:pt x="1428952" y="368159"/>
                </a:cubicBezTo>
                <a:cubicBezTo>
                  <a:pt x="1428952" y="400537"/>
                  <a:pt x="1416481" y="426873"/>
                  <a:pt x="1391927" y="446392"/>
                </a:cubicBezTo>
                <a:cubicBezTo>
                  <a:pt x="1367605" y="465757"/>
                  <a:pt x="1329805" y="475516"/>
                  <a:pt x="1279534" y="475516"/>
                </a:cubicBezTo>
                <a:cubicBezTo>
                  <a:pt x="1259473" y="475516"/>
                  <a:pt x="1240031" y="473657"/>
                  <a:pt x="1221828" y="470017"/>
                </a:cubicBezTo>
                <a:cubicBezTo>
                  <a:pt x="1203470" y="466299"/>
                  <a:pt x="1186739" y="459870"/>
                  <a:pt x="1172255" y="450730"/>
                </a:cubicBezTo>
                <a:cubicBezTo>
                  <a:pt x="1157615" y="441590"/>
                  <a:pt x="1145454" y="429196"/>
                  <a:pt x="1136081" y="413937"/>
                </a:cubicBezTo>
                <a:cubicBezTo>
                  <a:pt x="1127251" y="399607"/>
                  <a:pt x="1121984" y="381559"/>
                  <a:pt x="1120280" y="360336"/>
                </a:cubicBezTo>
                <a:lnTo>
                  <a:pt x="1213230" y="360336"/>
                </a:lnTo>
                <a:cubicBezTo>
                  <a:pt x="1216561" y="375828"/>
                  <a:pt x="1223455" y="386207"/>
                  <a:pt x="1233911" y="391087"/>
                </a:cubicBezTo>
                <a:cubicBezTo>
                  <a:pt x="1246072" y="396819"/>
                  <a:pt x="1261022" y="399685"/>
                  <a:pt x="1278295" y="399685"/>
                </a:cubicBezTo>
                <a:cubicBezTo>
                  <a:pt x="1298744" y="399685"/>
                  <a:pt x="1313539" y="397129"/>
                  <a:pt x="1322059" y="392171"/>
                </a:cubicBezTo>
                <a:cubicBezTo>
                  <a:pt x="1330115" y="387524"/>
                  <a:pt x="1333988" y="380088"/>
                  <a:pt x="1333988" y="369398"/>
                </a:cubicBezTo>
                <a:cubicBezTo>
                  <a:pt x="1333988" y="361808"/>
                  <a:pt x="1331509" y="355224"/>
                  <a:pt x="1326319" y="349492"/>
                </a:cubicBezTo>
                <a:cubicBezTo>
                  <a:pt x="1321207" y="343760"/>
                  <a:pt x="1310828" y="339654"/>
                  <a:pt x="1295568" y="337253"/>
                </a:cubicBezTo>
                <a:lnTo>
                  <a:pt x="1247467" y="329585"/>
                </a:lnTo>
                <a:cubicBezTo>
                  <a:pt x="1206723" y="323156"/>
                  <a:pt x="1175818" y="311847"/>
                  <a:pt x="1155678" y="296045"/>
                </a:cubicBezTo>
                <a:cubicBezTo>
                  <a:pt x="1135152" y="279934"/>
                  <a:pt x="1124695" y="255302"/>
                  <a:pt x="1124695" y="222847"/>
                </a:cubicBezTo>
                <a:cubicBezTo>
                  <a:pt x="1124695" y="206194"/>
                  <a:pt x="1128336" y="191089"/>
                  <a:pt x="1135617" y="177844"/>
                </a:cubicBezTo>
                <a:cubicBezTo>
                  <a:pt x="1142820" y="164676"/>
                  <a:pt x="1153122" y="153367"/>
                  <a:pt x="1166290" y="144150"/>
                </a:cubicBezTo>
                <a:cubicBezTo>
                  <a:pt x="1179303" y="135010"/>
                  <a:pt x="1194950" y="127883"/>
                  <a:pt x="1212920" y="122926"/>
                </a:cubicBezTo>
                <a:cubicBezTo>
                  <a:pt x="1230813" y="117969"/>
                  <a:pt x="1250720" y="115490"/>
                  <a:pt x="1272176" y="115490"/>
                </a:cubicBezTo>
                <a:close/>
                <a:moveTo>
                  <a:pt x="1629957" y="115335"/>
                </a:moveTo>
                <a:cubicBezTo>
                  <a:pt x="1681776" y="115335"/>
                  <a:pt x="1721358" y="130517"/>
                  <a:pt x="1747616" y="160493"/>
                </a:cubicBezTo>
                <a:cubicBezTo>
                  <a:pt x="1773797" y="190315"/>
                  <a:pt x="1787043" y="230980"/>
                  <a:pt x="1787043" y="281328"/>
                </a:cubicBezTo>
                <a:lnTo>
                  <a:pt x="1787043" y="320522"/>
                </a:lnTo>
                <a:lnTo>
                  <a:pt x="1556526" y="320522"/>
                </a:lnTo>
                <a:cubicBezTo>
                  <a:pt x="1557843" y="344612"/>
                  <a:pt x="1564350" y="363744"/>
                  <a:pt x="1575968" y="377454"/>
                </a:cubicBezTo>
                <a:cubicBezTo>
                  <a:pt x="1587974" y="391629"/>
                  <a:pt x="1606332" y="398833"/>
                  <a:pt x="1630654" y="398833"/>
                </a:cubicBezTo>
                <a:cubicBezTo>
                  <a:pt x="1662954" y="398833"/>
                  <a:pt x="1682009" y="386207"/>
                  <a:pt x="1688825" y="360181"/>
                </a:cubicBezTo>
                <a:lnTo>
                  <a:pt x="1688903" y="360181"/>
                </a:lnTo>
                <a:lnTo>
                  <a:pt x="1782937" y="360181"/>
                </a:lnTo>
                <a:cubicBezTo>
                  <a:pt x="1776663" y="397361"/>
                  <a:pt x="1761249" y="426098"/>
                  <a:pt x="1737082" y="445540"/>
                </a:cubicBezTo>
                <a:cubicBezTo>
                  <a:pt x="1712527" y="465292"/>
                  <a:pt x="1676509" y="475284"/>
                  <a:pt x="1630034" y="475284"/>
                </a:cubicBezTo>
                <a:cubicBezTo>
                  <a:pt x="1574032" y="475284"/>
                  <a:pt x="1531197" y="459482"/>
                  <a:pt x="1502848" y="428267"/>
                </a:cubicBezTo>
                <a:cubicBezTo>
                  <a:pt x="1474498" y="397129"/>
                  <a:pt x="1460168" y="352590"/>
                  <a:pt x="1460168" y="295890"/>
                </a:cubicBezTo>
                <a:cubicBezTo>
                  <a:pt x="1460168" y="267618"/>
                  <a:pt x="1464273" y="241979"/>
                  <a:pt x="1472484" y="219826"/>
                </a:cubicBezTo>
                <a:cubicBezTo>
                  <a:pt x="1480695" y="197673"/>
                  <a:pt x="1492391" y="178464"/>
                  <a:pt x="1507340" y="162894"/>
                </a:cubicBezTo>
                <a:cubicBezTo>
                  <a:pt x="1522290" y="147325"/>
                  <a:pt x="1540415" y="135397"/>
                  <a:pt x="1561174" y="127341"/>
                </a:cubicBezTo>
                <a:cubicBezTo>
                  <a:pt x="1581855" y="119363"/>
                  <a:pt x="1605015" y="115335"/>
                  <a:pt x="1629957" y="115335"/>
                </a:cubicBezTo>
                <a:close/>
                <a:moveTo>
                  <a:pt x="784576" y="115335"/>
                </a:moveTo>
                <a:cubicBezTo>
                  <a:pt x="836395" y="115335"/>
                  <a:pt x="875977" y="130517"/>
                  <a:pt x="902235" y="160493"/>
                </a:cubicBezTo>
                <a:cubicBezTo>
                  <a:pt x="928416" y="190315"/>
                  <a:pt x="941661" y="230980"/>
                  <a:pt x="941661" y="281328"/>
                </a:cubicBezTo>
                <a:lnTo>
                  <a:pt x="941661" y="320522"/>
                </a:lnTo>
                <a:lnTo>
                  <a:pt x="711145" y="320522"/>
                </a:lnTo>
                <a:cubicBezTo>
                  <a:pt x="712462" y="344612"/>
                  <a:pt x="718969" y="363744"/>
                  <a:pt x="730587" y="377454"/>
                </a:cubicBezTo>
                <a:cubicBezTo>
                  <a:pt x="742593" y="391629"/>
                  <a:pt x="760951" y="398833"/>
                  <a:pt x="785273" y="398833"/>
                </a:cubicBezTo>
                <a:cubicBezTo>
                  <a:pt x="817573" y="398833"/>
                  <a:pt x="836628" y="386207"/>
                  <a:pt x="843444" y="360181"/>
                </a:cubicBezTo>
                <a:lnTo>
                  <a:pt x="843522" y="360181"/>
                </a:lnTo>
                <a:lnTo>
                  <a:pt x="937556" y="360181"/>
                </a:lnTo>
                <a:cubicBezTo>
                  <a:pt x="931282" y="397361"/>
                  <a:pt x="915868" y="426098"/>
                  <a:pt x="891701" y="445540"/>
                </a:cubicBezTo>
                <a:cubicBezTo>
                  <a:pt x="867146" y="465292"/>
                  <a:pt x="831128" y="475284"/>
                  <a:pt x="784653" y="475284"/>
                </a:cubicBezTo>
                <a:cubicBezTo>
                  <a:pt x="728651" y="475284"/>
                  <a:pt x="685816" y="459482"/>
                  <a:pt x="657467" y="428267"/>
                </a:cubicBezTo>
                <a:cubicBezTo>
                  <a:pt x="629117" y="397129"/>
                  <a:pt x="614787" y="352590"/>
                  <a:pt x="614787" y="295890"/>
                </a:cubicBezTo>
                <a:cubicBezTo>
                  <a:pt x="614787" y="267618"/>
                  <a:pt x="618892" y="241979"/>
                  <a:pt x="627103" y="219826"/>
                </a:cubicBezTo>
                <a:cubicBezTo>
                  <a:pt x="635313" y="197673"/>
                  <a:pt x="647010" y="178464"/>
                  <a:pt x="661959" y="162894"/>
                </a:cubicBezTo>
                <a:cubicBezTo>
                  <a:pt x="676909" y="147325"/>
                  <a:pt x="695034" y="135397"/>
                  <a:pt x="715793" y="127341"/>
                </a:cubicBezTo>
                <a:cubicBezTo>
                  <a:pt x="736474" y="119363"/>
                  <a:pt x="759634" y="115335"/>
                  <a:pt x="784576" y="115335"/>
                </a:cubicBezTo>
                <a:close/>
                <a:moveTo>
                  <a:pt x="2576886" y="97288"/>
                </a:moveTo>
                <a:cubicBezTo>
                  <a:pt x="2499118" y="97288"/>
                  <a:pt x="2435834" y="160571"/>
                  <a:pt x="2435834" y="238339"/>
                </a:cubicBezTo>
                <a:cubicBezTo>
                  <a:pt x="2435834" y="316108"/>
                  <a:pt x="2499118" y="379391"/>
                  <a:pt x="2576886" y="379391"/>
                </a:cubicBezTo>
                <a:cubicBezTo>
                  <a:pt x="2654654" y="379391"/>
                  <a:pt x="2717938" y="316108"/>
                  <a:pt x="2717938" y="238339"/>
                </a:cubicBezTo>
                <a:cubicBezTo>
                  <a:pt x="2717938" y="160571"/>
                  <a:pt x="2654654" y="97288"/>
                  <a:pt x="2576886" y="97288"/>
                </a:cubicBezTo>
                <a:close/>
                <a:moveTo>
                  <a:pt x="2196642" y="10456"/>
                </a:moveTo>
                <a:lnTo>
                  <a:pt x="2290522" y="10456"/>
                </a:lnTo>
                <a:lnTo>
                  <a:pt x="2290522" y="466298"/>
                </a:lnTo>
                <a:lnTo>
                  <a:pt x="2196642" y="466298"/>
                </a:lnTo>
                <a:close/>
                <a:moveTo>
                  <a:pt x="986665" y="10456"/>
                </a:moveTo>
                <a:lnTo>
                  <a:pt x="1080545" y="10456"/>
                </a:lnTo>
                <a:lnTo>
                  <a:pt x="1080545" y="475593"/>
                </a:lnTo>
                <a:lnTo>
                  <a:pt x="1065905" y="475593"/>
                </a:lnTo>
                <a:cubicBezTo>
                  <a:pt x="1022063" y="475129"/>
                  <a:pt x="986665" y="438878"/>
                  <a:pt x="986665" y="394107"/>
                </a:cubicBezTo>
                <a:close/>
                <a:moveTo>
                  <a:pt x="476601" y="10456"/>
                </a:moveTo>
                <a:lnTo>
                  <a:pt x="480087" y="10456"/>
                </a:lnTo>
                <a:lnTo>
                  <a:pt x="569319" y="10456"/>
                </a:lnTo>
                <a:lnTo>
                  <a:pt x="572882" y="10456"/>
                </a:lnTo>
                <a:lnTo>
                  <a:pt x="572882" y="81330"/>
                </a:lnTo>
                <a:lnTo>
                  <a:pt x="572882" y="84893"/>
                </a:lnTo>
                <a:lnTo>
                  <a:pt x="569319" y="84893"/>
                </a:lnTo>
                <a:lnTo>
                  <a:pt x="480087" y="84893"/>
                </a:lnTo>
                <a:lnTo>
                  <a:pt x="476601" y="84893"/>
                </a:lnTo>
                <a:lnTo>
                  <a:pt x="476601" y="81330"/>
                </a:lnTo>
                <a:close/>
                <a:moveTo>
                  <a:pt x="58559" y="6331"/>
                </a:moveTo>
                <a:cubicBezTo>
                  <a:pt x="67660" y="8597"/>
                  <a:pt x="76103" y="13593"/>
                  <a:pt x="82648" y="20990"/>
                </a:cubicBezTo>
                <a:lnTo>
                  <a:pt x="326565" y="298911"/>
                </a:lnTo>
                <a:lnTo>
                  <a:pt x="326565" y="10456"/>
                </a:lnTo>
                <a:lnTo>
                  <a:pt x="421064" y="10456"/>
                </a:lnTo>
                <a:lnTo>
                  <a:pt x="421064" y="424781"/>
                </a:lnTo>
                <a:cubicBezTo>
                  <a:pt x="421064" y="444610"/>
                  <a:pt x="408903" y="462348"/>
                  <a:pt x="390545" y="469397"/>
                </a:cubicBezTo>
                <a:cubicBezTo>
                  <a:pt x="385123" y="471488"/>
                  <a:pt x="379391" y="472495"/>
                  <a:pt x="373814" y="472495"/>
                </a:cubicBezTo>
                <a:cubicBezTo>
                  <a:pt x="360491" y="472495"/>
                  <a:pt x="347556" y="466918"/>
                  <a:pt x="338416" y="456461"/>
                </a:cubicBezTo>
                <a:lnTo>
                  <a:pt x="94499" y="178541"/>
                </a:lnTo>
                <a:lnTo>
                  <a:pt x="94499" y="466298"/>
                </a:lnTo>
                <a:lnTo>
                  <a:pt x="0" y="466298"/>
                </a:lnTo>
                <a:lnTo>
                  <a:pt x="0" y="52748"/>
                </a:lnTo>
                <a:cubicBezTo>
                  <a:pt x="0" y="32841"/>
                  <a:pt x="12161" y="15103"/>
                  <a:pt x="30519" y="8055"/>
                </a:cubicBezTo>
                <a:cubicBezTo>
                  <a:pt x="39698" y="4530"/>
                  <a:pt x="49457" y="4066"/>
                  <a:pt x="58559" y="6331"/>
                </a:cubicBezTo>
                <a:close/>
                <a:moveTo>
                  <a:pt x="2576886" y="0"/>
                </a:moveTo>
                <a:cubicBezTo>
                  <a:pt x="2708333" y="0"/>
                  <a:pt x="2815303" y="106970"/>
                  <a:pt x="2815303" y="238417"/>
                </a:cubicBezTo>
                <a:cubicBezTo>
                  <a:pt x="2815303" y="287061"/>
                  <a:pt x="2800586" y="332296"/>
                  <a:pt x="2775489" y="370096"/>
                </a:cubicBezTo>
                <a:lnTo>
                  <a:pt x="2775412" y="370096"/>
                </a:lnTo>
                <a:lnTo>
                  <a:pt x="2855736" y="450420"/>
                </a:lnTo>
                <a:lnTo>
                  <a:pt x="2789354" y="516802"/>
                </a:lnTo>
                <a:lnTo>
                  <a:pt x="2709108" y="436555"/>
                </a:lnTo>
                <a:cubicBezTo>
                  <a:pt x="2671230" y="461962"/>
                  <a:pt x="2625762" y="476756"/>
                  <a:pt x="2576886" y="476756"/>
                </a:cubicBezTo>
                <a:cubicBezTo>
                  <a:pt x="2445439" y="476756"/>
                  <a:pt x="2338469" y="369864"/>
                  <a:pt x="2338469" y="238417"/>
                </a:cubicBezTo>
                <a:cubicBezTo>
                  <a:pt x="2338469" y="106970"/>
                  <a:pt x="2445439" y="0"/>
                  <a:pt x="2576886" y="0"/>
                </a:cubicBezTo>
                <a:close/>
              </a:path>
            </a:pathLst>
          </a:custGeom>
          <a:solidFill>
            <a:schemeClr val="accent1"/>
          </a:solidFill>
          <a:ln w="774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400"/>
          </a:p>
        </p:txBody>
      </p:sp>
      <p:pic>
        <p:nvPicPr>
          <p:cNvPr id="17" name="NielsenIQ logo+wordmark (Orange)" descr="A black and orange sign with white text&#10;&#10;Description automatically generated" hidden="1">
            <a:extLst>
              <a:ext uri="{FF2B5EF4-FFF2-40B4-BE49-F238E27FC236}">
                <a16:creationId xmlns:a16="http://schemas.microsoft.com/office/drawing/2014/main" id="{58092F04-F7C3-AB88-310D-0A0BEBC0ED8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8" y="5561267"/>
            <a:ext cx="2068879" cy="751864"/>
          </a:xfrm>
          <a:prstGeom prst="rect">
            <a:avLst/>
          </a:prstGeom>
        </p:spPr>
      </p:pic>
      <p:pic>
        <p:nvPicPr>
          <p:cNvPr id="7" name="NielsenIQ logo+wordmark" descr="A blue text on a black background&#10;&#10;Description automatically generated" hidden="1">
            <a:extLst>
              <a:ext uri="{FF2B5EF4-FFF2-40B4-BE49-F238E27FC236}">
                <a16:creationId xmlns:a16="http://schemas.microsoft.com/office/drawing/2014/main" id="{787C69B0-410D-E82D-9682-BF100F4C800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59" y="5563212"/>
            <a:ext cx="2155411" cy="743616"/>
          </a:xfrm>
          <a:prstGeom prst="rect">
            <a:avLst/>
          </a:prstGeom>
        </p:spPr>
      </p:pic>
      <p:pic>
        <p:nvPicPr>
          <p:cNvPr id="11" name="powered by GfK intelligence" hidden="1">
            <a:extLst>
              <a:ext uri="{FF2B5EF4-FFF2-40B4-BE49-F238E27FC236}">
                <a16:creationId xmlns:a16="http://schemas.microsoft.com/office/drawing/2014/main" id="{358E3CFB-419F-BD5E-3A6B-D4FDE0B9F4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44015" y="5724520"/>
            <a:ext cx="2752712" cy="421003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0A1B2E6-3F36-526E-1DFC-76AA7AC51F1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2102" y="3136052"/>
            <a:ext cx="5803900" cy="829817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z="1200">
                <a:solidFill>
                  <a:srgbClr val="555555"/>
                </a:solidFill>
                <a:latin typeface="Arial"/>
                <a:cs typeface="Arial"/>
              </a:rPr>
              <a:t>We'd love to hear your thoughts.</a:t>
            </a:r>
            <a:endParaRPr lang="en-US"/>
          </a:p>
          <a:p>
            <a:pPr marL="0" indent="0" algn="l" rtl="0">
              <a:lnSpc>
                <a:spcPct val="100000"/>
              </a:lnSpc>
              <a:buNone/>
            </a:pPr>
            <a:r>
              <a:rPr lang="en-US" sz="1200">
                <a:solidFill>
                  <a:srgbClr val="555555"/>
                </a:solidFill>
                <a:effectLst/>
                <a:latin typeface="Arial"/>
                <a:cs typeface="Arial"/>
              </a:rPr>
              <a:t>Please take a moment to share your experience by filling out the feedback form via the QR code or by clicking HERE.</a:t>
            </a:r>
            <a:endParaRPr lang="en-US" sz="1200">
              <a:latin typeface="Arial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98C350-EDC4-7D72-B1B2-77B539CD4AD6}"/>
              </a:ext>
            </a:extLst>
          </p:cNvPr>
          <p:cNvSpPr/>
          <p:nvPr userDrawn="1"/>
        </p:nvSpPr>
        <p:spPr>
          <a:xfrm>
            <a:off x="7442996" y="1256854"/>
            <a:ext cx="3823062" cy="3968759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kern="0">
                <a:cs typeface="Arial"/>
                <a:sym typeface="Georgia"/>
              </a:rPr>
              <a:t>Locate the C-SAT QR Code here</a:t>
            </a:r>
            <a:endParaRPr lang="en-ID" kern="0">
              <a:cs typeface="Arial"/>
              <a:sym typeface="Georgia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8D68847-5B48-962A-7BDA-E9768C5401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9" y="2289976"/>
            <a:ext cx="4459288" cy="822325"/>
          </a:xfrm>
        </p:spPr>
        <p:txBody>
          <a:bodyPr/>
          <a:lstStyle>
            <a:lvl1pPr marL="0" indent="0">
              <a:buNone/>
              <a:defRPr sz="4400" b="1" i="0">
                <a:latin typeface="+mn-lt"/>
              </a:defRPr>
            </a:lvl1pPr>
          </a:lstStyle>
          <a:p>
            <a:pPr lvl="0"/>
            <a:r>
              <a:rPr lang="en-US"/>
              <a:t>Thank you!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7797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tics &amp; Activatio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B87BAA89-AB03-D1B8-3598-D075CD322279}"/>
              </a:ext>
            </a:extLst>
          </p:cNvPr>
          <p:cNvSpPr/>
          <p:nvPr userDrawn="1"/>
        </p:nvSpPr>
        <p:spPr>
          <a:xfrm>
            <a:off x="0" y="0"/>
            <a:ext cx="73043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7BAC613-67B7-7C59-1D4D-574E5B01C2E6}"/>
              </a:ext>
            </a:extLst>
          </p:cNvPr>
          <p:cNvSpPr/>
          <p:nvPr userDrawn="1"/>
        </p:nvSpPr>
        <p:spPr>
          <a:xfrm flipH="1">
            <a:off x="7304313" y="0"/>
            <a:ext cx="488768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8581C7F-0E7A-5EE1-E1E5-AF0FF5A89C79}"/>
              </a:ext>
            </a:extLst>
          </p:cNvPr>
          <p:cNvSpPr/>
          <p:nvPr userDrawn="1"/>
        </p:nvSpPr>
        <p:spPr>
          <a:xfrm>
            <a:off x="-631371" y="414292"/>
            <a:ext cx="6029416" cy="60294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14;p41">
            <a:extLst>
              <a:ext uri="{FF2B5EF4-FFF2-40B4-BE49-F238E27FC236}">
                <a16:creationId xmlns:a16="http://schemas.microsoft.com/office/drawing/2014/main" id="{21414EC5-79E0-C4E8-DA2E-EB55F9DFCAEF}"/>
              </a:ext>
            </a:extLst>
          </p:cNvPr>
          <p:cNvSpPr txBox="1"/>
          <p:nvPr userDrawn="1"/>
        </p:nvSpPr>
        <p:spPr>
          <a:xfrm>
            <a:off x="9196975" y="6529082"/>
            <a:ext cx="2601238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BBBB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© 2025 Nielsen Consumer LLC. All Rights Reserved.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20FB0D-E80A-83BA-ABAD-F8BA3A6A6115}"/>
              </a:ext>
            </a:extLst>
          </p:cNvPr>
          <p:cNvSpPr txBox="1">
            <a:spLocks/>
          </p:cNvSpPr>
          <p:nvPr userDrawn="1"/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D3C6C821-D8AC-9789-5D57-7B4711B1EC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8629" y="276223"/>
            <a:ext cx="889086" cy="378335"/>
          </a:xfrm>
          <a:prstGeom prst="rect">
            <a:avLst/>
          </a:prstGeom>
        </p:spPr>
      </p:pic>
      <p:sp>
        <p:nvSpPr>
          <p:cNvPr id="2" name="Confidential disclaimer">
            <a:extLst>
              <a:ext uri="{FF2B5EF4-FFF2-40B4-BE49-F238E27FC236}">
                <a16:creationId xmlns:a16="http://schemas.microsoft.com/office/drawing/2014/main" id="{96954C4A-BBBF-01B1-4E72-6728E5F20746}"/>
              </a:ext>
            </a:extLst>
          </p:cNvPr>
          <p:cNvSpPr txBox="1"/>
          <p:nvPr userDrawn="1"/>
        </p:nvSpPr>
        <p:spPr>
          <a:xfrm>
            <a:off x="7837949" y="6573016"/>
            <a:ext cx="11012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Confidential and proprietary</a:t>
            </a:r>
          </a:p>
        </p:txBody>
      </p:sp>
      <p:pic>
        <p:nvPicPr>
          <p:cNvPr id="1028" name="Picture 4" descr="A graph of blue dots&#10;&#10;AI-generated content may be incorrect.">
            <a:extLst>
              <a:ext uri="{FF2B5EF4-FFF2-40B4-BE49-F238E27FC236}">
                <a16:creationId xmlns:a16="http://schemas.microsoft.com/office/drawing/2014/main" id="{C77D657F-7763-01B9-A1A8-F72FCF1AF2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01" y="1548134"/>
            <a:ext cx="3108622" cy="347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AB09BD8-5D74-8D09-7E31-126584286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508" y="2705100"/>
            <a:ext cx="4634522" cy="1442356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400" b="1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Add Business Objective</a:t>
            </a:r>
          </a:p>
        </p:txBody>
      </p:sp>
    </p:spTree>
    <p:extLst>
      <p:ext uri="{BB962C8B-B14F-4D97-AF65-F5344CB8AC3E}">
        <p14:creationId xmlns:p14="http://schemas.microsoft.com/office/powerpoint/2010/main" val="30321616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bstracted logo">
            <a:extLst>
              <a:ext uri="{FF2B5EF4-FFF2-40B4-BE49-F238E27FC236}">
                <a16:creationId xmlns:a16="http://schemas.microsoft.com/office/drawing/2014/main" id="{37C4672C-8363-CE87-84A0-A85A94F793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2"/>
            <a:ext cx="11495577" cy="6496681"/>
          </a:xfrm>
          <a:custGeom>
            <a:avLst/>
            <a:gdLst>
              <a:gd name="connsiteX0" fmla="*/ 0 w 11495577"/>
              <a:gd name="connsiteY0" fmla="*/ 0 h 6496681"/>
              <a:gd name="connsiteX1" fmla="*/ 704099 w 11495577"/>
              <a:gd name="connsiteY1" fmla="*/ 0 h 6496681"/>
              <a:gd name="connsiteX2" fmla="*/ 741689 w 11495577"/>
              <a:gd name="connsiteY2" fmla="*/ 102812 h 6496681"/>
              <a:gd name="connsiteX3" fmla="*/ 3783129 w 11495577"/>
              <a:gd name="connsiteY3" fmla="*/ 2118000 h 6496681"/>
              <a:gd name="connsiteX4" fmla="*/ 6824569 w 11495577"/>
              <a:gd name="connsiteY4" fmla="*/ 102812 h 6496681"/>
              <a:gd name="connsiteX5" fmla="*/ 6862160 w 11495577"/>
              <a:gd name="connsiteY5" fmla="*/ 0 h 6496681"/>
              <a:gd name="connsiteX6" fmla="*/ 10037149 w 11495577"/>
              <a:gd name="connsiteY6" fmla="*/ 0 h 6496681"/>
              <a:gd name="connsiteX7" fmla="*/ 10016547 w 11495577"/>
              <a:gd name="connsiteY7" fmla="*/ 118329 h 6496681"/>
              <a:gd name="connsiteX8" fmla="*/ 9239892 w 11495577"/>
              <a:gd name="connsiteY8" fmla="*/ 2084828 h 6496681"/>
              <a:gd name="connsiteX9" fmla="*/ 11495577 w 11495577"/>
              <a:gd name="connsiteY9" fmla="*/ 4340512 h 6496681"/>
              <a:gd name="connsiteX10" fmla="*/ 9339409 w 11495577"/>
              <a:gd name="connsiteY10" fmla="*/ 6496681 h 6496681"/>
              <a:gd name="connsiteX11" fmla="*/ 7083724 w 11495577"/>
              <a:gd name="connsiteY11" fmla="*/ 4224410 h 6496681"/>
              <a:gd name="connsiteX12" fmla="*/ 3799716 w 11495577"/>
              <a:gd name="connsiteY12" fmla="*/ 5153221 h 6496681"/>
              <a:gd name="connsiteX13" fmla="*/ 2713 w 11495577"/>
              <a:gd name="connsiteY13" fmla="*/ 3888664 h 6496681"/>
              <a:gd name="connsiteX14" fmla="*/ 0 w 11495577"/>
              <a:gd name="connsiteY14" fmla="*/ 3886530 h 649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495577" h="6496681">
                <a:moveTo>
                  <a:pt x="0" y="0"/>
                </a:moveTo>
                <a:lnTo>
                  <a:pt x="704099" y="0"/>
                </a:lnTo>
                <a:lnTo>
                  <a:pt x="741689" y="102812"/>
                </a:lnTo>
                <a:cubicBezTo>
                  <a:pt x="1242376" y="1287668"/>
                  <a:pt x="2414792" y="2118000"/>
                  <a:pt x="3783129" y="2118000"/>
                </a:cubicBezTo>
                <a:cubicBezTo>
                  <a:pt x="5151467" y="2118000"/>
                  <a:pt x="6323883" y="1287668"/>
                  <a:pt x="6824569" y="102812"/>
                </a:cubicBezTo>
                <a:lnTo>
                  <a:pt x="6862160" y="0"/>
                </a:lnTo>
                <a:lnTo>
                  <a:pt x="10037149" y="0"/>
                </a:lnTo>
                <a:lnTo>
                  <a:pt x="10016547" y="118329"/>
                </a:lnTo>
                <a:cubicBezTo>
                  <a:pt x="9868343" y="824040"/>
                  <a:pt x="9602709" y="1483589"/>
                  <a:pt x="9239892" y="2084828"/>
                </a:cubicBezTo>
                <a:lnTo>
                  <a:pt x="11495577" y="4340512"/>
                </a:lnTo>
                <a:lnTo>
                  <a:pt x="9339409" y="6496681"/>
                </a:lnTo>
                <a:lnTo>
                  <a:pt x="7083724" y="4224410"/>
                </a:lnTo>
                <a:cubicBezTo>
                  <a:pt x="6138328" y="4821503"/>
                  <a:pt x="5010486" y="5153221"/>
                  <a:pt x="3799716" y="5153221"/>
                </a:cubicBezTo>
                <a:cubicBezTo>
                  <a:pt x="2377992" y="5153221"/>
                  <a:pt x="1063024" y="4682402"/>
                  <a:pt x="2713" y="3888664"/>
                </a:cubicBezTo>
                <a:lnTo>
                  <a:pt x="0" y="388653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 w="16583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400"/>
          </a:p>
        </p:txBody>
      </p:sp>
      <p:sp>
        <p:nvSpPr>
          <p:cNvPr id="26" name="Footer Placeholder">
            <a:extLst>
              <a:ext uri="{FF2B5EF4-FFF2-40B4-BE49-F238E27FC236}">
                <a16:creationId xmlns:a16="http://schemas.microsoft.com/office/drawing/2014/main" id="{6DAF4C10-B884-4C63-31AE-C07181CF51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3251198" y="6485400"/>
            <a:ext cx="3716341" cy="282957"/>
          </a:xfrm>
          <a:noFill/>
        </p:spPr>
        <p:txBody>
          <a:bodyPr>
            <a:noAutofit/>
          </a:bodyPr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16" name="Copyright Line">
            <a:extLst>
              <a:ext uri="{FF2B5EF4-FFF2-40B4-BE49-F238E27FC236}">
                <a16:creationId xmlns:a16="http://schemas.microsoft.com/office/drawing/2014/main" id="{8D552AA0-2719-EBF2-2C9E-A8D7C82BEB5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88559" y="6536554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>
                <a:solidFill>
                  <a:srgbClr val="BBBBBB"/>
                </a:solidFill>
                <a:latin typeface="+mn-lt"/>
                <a:ea typeface="+mn-ea"/>
                <a:cs typeface="+mn-cs"/>
              </a:rPr>
              <a:t>© </a:t>
            </a:r>
            <a:fld id="{8BFAE56B-6D08-4B3F-AB76-3783A8251C9C}" type="datetimeyyyy">
              <a:rPr lang="en-US" sz="700" kern="1200" smtClean="0">
                <a:solidFill>
                  <a:srgbClr val="BBBBBB"/>
                </a:solidFill>
                <a:latin typeface="+mn-lt"/>
                <a:ea typeface="+mn-ea"/>
                <a:cs typeface="+mn-cs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</a:t>
            </a:fld>
            <a:r>
              <a:rPr lang="en-US" sz="700" kern="1200">
                <a:solidFill>
                  <a:srgbClr val="BBBBBB"/>
                </a:solidFill>
                <a:latin typeface="+mn-lt"/>
                <a:ea typeface="+mn-ea"/>
                <a:cs typeface="+mn-cs"/>
              </a:rPr>
              <a:t> Nielsen Consumer LLC. All Rights Reserved.</a:t>
            </a:r>
          </a:p>
        </p:txBody>
      </p:sp>
      <p:sp>
        <p:nvSpPr>
          <p:cNvPr id="15" name="Confidential disclaimer">
            <a:extLst>
              <a:ext uri="{FF2B5EF4-FFF2-40B4-BE49-F238E27FC236}">
                <a16:creationId xmlns:a16="http://schemas.microsoft.com/office/drawing/2014/main" id="{B9715687-647F-03EE-B714-A12C3F709EC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0798637" y="6573018"/>
            <a:ext cx="11012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Confidential and proprietary</a:t>
            </a:r>
          </a:p>
        </p:txBody>
      </p:sp>
      <p:pic>
        <p:nvPicPr>
          <p:cNvPr id="4" name="NielsenIQ GFK lockup" hidden="1">
            <a:extLst>
              <a:ext uri="{FF2B5EF4-FFF2-40B4-BE49-F238E27FC236}">
                <a16:creationId xmlns:a16="http://schemas.microsoft.com/office/drawing/2014/main" id="{2A2AA77D-12FD-93ED-2F39-10BB05B647F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5275" y="5623109"/>
            <a:ext cx="2855736" cy="637108"/>
          </a:xfrm>
          <a:prstGeom prst="rect">
            <a:avLst/>
          </a:prstGeom>
        </p:spPr>
      </p:pic>
      <p:sp>
        <p:nvSpPr>
          <p:cNvPr id="22" name="Nielsen wordmark (Orange)" hidden="1">
            <a:extLst>
              <a:ext uri="{FF2B5EF4-FFF2-40B4-BE49-F238E27FC236}">
                <a16:creationId xmlns:a16="http://schemas.microsoft.com/office/drawing/2014/main" id="{78B50879-7429-F3E8-0477-C940233027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95275" y="5686380"/>
            <a:ext cx="2855736" cy="516803"/>
          </a:xfrm>
          <a:custGeom>
            <a:avLst/>
            <a:gdLst>
              <a:gd name="connsiteX0" fmla="*/ 1628098 w 2855736"/>
              <a:gd name="connsiteY0" fmla="*/ 189308 h 516802"/>
              <a:gd name="connsiteX1" fmla="*/ 1598276 w 2855736"/>
              <a:gd name="connsiteY1" fmla="*/ 194730 h 516802"/>
              <a:gd name="connsiteX2" fmla="*/ 1576820 w 2855736"/>
              <a:gd name="connsiteY2" fmla="*/ 209524 h 516802"/>
              <a:gd name="connsiteX3" fmla="*/ 1563188 w 2855736"/>
              <a:gd name="connsiteY3" fmla="*/ 231368 h 516802"/>
              <a:gd name="connsiteX4" fmla="*/ 1563188 w 2855736"/>
              <a:gd name="connsiteY4" fmla="*/ 231290 h 516802"/>
              <a:gd name="connsiteX5" fmla="*/ 1557921 w 2855736"/>
              <a:gd name="connsiteY5" fmla="*/ 254838 h 516802"/>
              <a:gd name="connsiteX6" fmla="*/ 1694015 w 2855736"/>
              <a:gd name="connsiteY6" fmla="*/ 254838 h 516802"/>
              <a:gd name="connsiteX7" fmla="*/ 1678059 w 2855736"/>
              <a:gd name="connsiteY7" fmla="*/ 207201 h 516802"/>
              <a:gd name="connsiteX8" fmla="*/ 1628098 w 2855736"/>
              <a:gd name="connsiteY8" fmla="*/ 189308 h 516802"/>
              <a:gd name="connsiteX9" fmla="*/ 782717 w 2855736"/>
              <a:gd name="connsiteY9" fmla="*/ 189308 h 516802"/>
              <a:gd name="connsiteX10" fmla="*/ 752895 w 2855736"/>
              <a:gd name="connsiteY10" fmla="*/ 194730 h 516802"/>
              <a:gd name="connsiteX11" fmla="*/ 731439 w 2855736"/>
              <a:gd name="connsiteY11" fmla="*/ 209524 h 516802"/>
              <a:gd name="connsiteX12" fmla="*/ 717807 w 2855736"/>
              <a:gd name="connsiteY12" fmla="*/ 231368 h 516802"/>
              <a:gd name="connsiteX13" fmla="*/ 717807 w 2855736"/>
              <a:gd name="connsiteY13" fmla="*/ 231290 h 516802"/>
              <a:gd name="connsiteX14" fmla="*/ 712539 w 2855736"/>
              <a:gd name="connsiteY14" fmla="*/ 254838 h 516802"/>
              <a:gd name="connsiteX15" fmla="*/ 848634 w 2855736"/>
              <a:gd name="connsiteY15" fmla="*/ 254838 h 516802"/>
              <a:gd name="connsiteX16" fmla="*/ 832677 w 2855736"/>
              <a:gd name="connsiteY16" fmla="*/ 207201 h 516802"/>
              <a:gd name="connsiteX17" fmla="*/ 782717 w 2855736"/>
              <a:gd name="connsiteY17" fmla="*/ 189308 h 516802"/>
              <a:gd name="connsiteX18" fmla="*/ 476601 w 2855736"/>
              <a:gd name="connsiteY18" fmla="*/ 124553 h 516802"/>
              <a:gd name="connsiteX19" fmla="*/ 480087 w 2855736"/>
              <a:gd name="connsiteY19" fmla="*/ 124553 h 516802"/>
              <a:gd name="connsiteX20" fmla="*/ 569319 w 2855736"/>
              <a:gd name="connsiteY20" fmla="*/ 124553 h 516802"/>
              <a:gd name="connsiteX21" fmla="*/ 572882 w 2855736"/>
              <a:gd name="connsiteY21" fmla="*/ 124553 h 516802"/>
              <a:gd name="connsiteX22" fmla="*/ 572882 w 2855736"/>
              <a:gd name="connsiteY22" fmla="*/ 128116 h 516802"/>
              <a:gd name="connsiteX23" fmla="*/ 572804 w 2855736"/>
              <a:gd name="connsiteY23" fmla="*/ 466299 h 516802"/>
              <a:gd name="connsiteX24" fmla="*/ 569319 w 2855736"/>
              <a:gd name="connsiteY24" fmla="*/ 466299 h 516802"/>
              <a:gd name="connsiteX25" fmla="*/ 480087 w 2855736"/>
              <a:gd name="connsiteY25" fmla="*/ 466299 h 516802"/>
              <a:gd name="connsiteX26" fmla="*/ 476601 w 2855736"/>
              <a:gd name="connsiteY26" fmla="*/ 466299 h 516802"/>
              <a:gd name="connsiteX27" fmla="*/ 476601 w 2855736"/>
              <a:gd name="connsiteY27" fmla="*/ 127496 h 516802"/>
              <a:gd name="connsiteX28" fmla="*/ 2026544 w 2855736"/>
              <a:gd name="connsiteY28" fmla="*/ 116342 h 516802"/>
              <a:gd name="connsiteX29" fmla="*/ 2113220 w 2855736"/>
              <a:gd name="connsiteY29" fmla="*/ 147093 h 516802"/>
              <a:gd name="connsiteX30" fmla="*/ 2141569 w 2855736"/>
              <a:gd name="connsiteY30" fmla="*/ 242832 h 516802"/>
              <a:gd name="connsiteX31" fmla="*/ 2141569 w 2855736"/>
              <a:gd name="connsiteY31" fmla="*/ 466376 h 516802"/>
              <a:gd name="connsiteX32" fmla="*/ 2045366 w 2855736"/>
              <a:gd name="connsiteY32" fmla="*/ 466376 h 516802"/>
              <a:gd name="connsiteX33" fmla="*/ 2045366 w 2855736"/>
              <a:gd name="connsiteY33" fmla="*/ 254992 h 516802"/>
              <a:gd name="connsiteX34" fmla="*/ 2033050 w 2855736"/>
              <a:gd name="connsiteY34" fmla="*/ 209757 h 516802"/>
              <a:gd name="connsiteX35" fmla="*/ 1999820 w 2855736"/>
              <a:gd name="connsiteY35" fmla="*/ 197983 h 516802"/>
              <a:gd name="connsiteX36" fmla="*/ 1971548 w 2855736"/>
              <a:gd name="connsiteY36" fmla="*/ 202786 h 516802"/>
              <a:gd name="connsiteX37" fmla="*/ 1949472 w 2855736"/>
              <a:gd name="connsiteY37" fmla="*/ 216651 h 516802"/>
              <a:gd name="connsiteX38" fmla="*/ 1935143 w 2855736"/>
              <a:gd name="connsiteY38" fmla="*/ 237022 h 516802"/>
              <a:gd name="connsiteX39" fmla="*/ 1929411 w 2855736"/>
              <a:gd name="connsiteY39" fmla="*/ 262583 h 516802"/>
              <a:gd name="connsiteX40" fmla="*/ 1929411 w 2855736"/>
              <a:gd name="connsiteY40" fmla="*/ 466299 h 516802"/>
              <a:gd name="connsiteX41" fmla="*/ 1833130 w 2855736"/>
              <a:gd name="connsiteY41" fmla="*/ 466299 h 516802"/>
              <a:gd name="connsiteX42" fmla="*/ 1833130 w 2855736"/>
              <a:gd name="connsiteY42" fmla="*/ 124630 h 516802"/>
              <a:gd name="connsiteX43" fmla="*/ 1926855 w 2855736"/>
              <a:gd name="connsiteY43" fmla="*/ 124630 h 516802"/>
              <a:gd name="connsiteX44" fmla="*/ 1926855 w 2855736"/>
              <a:gd name="connsiteY44" fmla="*/ 165063 h 516802"/>
              <a:gd name="connsiteX45" fmla="*/ 1968605 w 2855736"/>
              <a:gd name="connsiteY45" fmla="*/ 130052 h 516802"/>
              <a:gd name="connsiteX46" fmla="*/ 2026544 w 2855736"/>
              <a:gd name="connsiteY46" fmla="*/ 116342 h 516802"/>
              <a:gd name="connsiteX47" fmla="*/ 1272176 w 2855736"/>
              <a:gd name="connsiteY47" fmla="*/ 115490 h 516802"/>
              <a:gd name="connsiteX48" fmla="*/ 1339410 w 2855736"/>
              <a:gd name="connsiteY48" fmla="*/ 123623 h 516802"/>
              <a:gd name="connsiteX49" fmla="*/ 1384258 w 2855736"/>
              <a:gd name="connsiteY49" fmla="*/ 145544 h 516802"/>
              <a:gd name="connsiteX50" fmla="*/ 1397194 w 2855736"/>
              <a:gd name="connsiteY50" fmla="*/ 157860 h 516802"/>
              <a:gd name="connsiteX51" fmla="*/ 1410749 w 2855736"/>
              <a:gd name="connsiteY51" fmla="*/ 178696 h 516802"/>
              <a:gd name="connsiteX52" fmla="*/ 1415319 w 2855736"/>
              <a:gd name="connsiteY52" fmla="*/ 189695 h 516802"/>
              <a:gd name="connsiteX53" fmla="*/ 1416171 w 2855736"/>
              <a:gd name="connsiteY53" fmla="*/ 192174 h 516802"/>
              <a:gd name="connsiteX54" fmla="*/ 1422755 w 2855736"/>
              <a:gd name="connsiteY54" fmla="*/ 222847 h 516802"/>
              <a:gd name="connsiteX55" fmla="*/ 1423065 w 2855736"/>
              <a:gd name="connsiteY55" fmla="*/ 226643 h 516802"/>
              <a:gd name="connsiteX56" fmla="*/ 1335382 w 2855736"/>
              <a:gd name="connsiteY56" fmla="*/ 226643 h 516802"/>
              <a:gd name="connsiteX57" fmla="*/ 1333058 w 2855736"/>
              <a:gd name="connsiteY57" fmla="*/ 218432 h 516802"/>
              <a:gd name="connsiteX58" fmla="*/ 1318109 w 2855736"/>
              <a:gd name="connsiteY58" fmla="*/ 198835 h 516802"/>
              <a:gd name="connsiteX59" fmla="*/ 1274035 w 2855736"/>
              <a:gd name="connsiteY59" fmla="*/ 188688 h 516802"/>
              <a:gd name="connsiteX60" fmla="*/ 1245220 w 2855736"/>
              <a:gd name="connsiteY60" fmla="*/ 191477 h 516802"/>
              <a:gd name="connsiteX61" fmla="*/ 1227870 w 2855736"/>
              <a:gd name="connsiteY61" fmla="*/ 198293 h 516802"/>
              <a:gd name="connsiteX62" fmla="*/ 1219504 w 2855736"/>
              <a:gd name="connsiteY62" fmla="*/ 207123 h 516802"/>
              <a:gd name="connsiteX63" fmla="*/ 1217025 w 2855736"/>
              <a:gd name="connsiteY63" fmla="*/ 216418 h 516802"/>
              <a:gd name="connsiteX64" fmla="*/ 1225469 w 2855736"/>
              <a:gd name="connsiteY64" fmla="*/ 236867 h 516802"/>
              <a:gd name="connsiteX65" fmla="*/ 1262494 w 2855736"/>
              <a:gd name="connsiteY65" fmla="*/ 248641 h 516802"/>
              <a:gd name="connsiteX66" fmla="*/ 1304553 w 2855736"/>
              <a:gd name="connsiteY66" fmla="*/ 255612 h 516802"/>
              <a:gd name="connsiteX67" fmla="*/ 1365513 w 2855736"/>
              <a:gd name="connsiteY67" fmla="*/ 270484 h 516802"/>
              <a:gd name="connsiteX68" fmla="*/ 1403313 w 2855736"/>
              <a:gd name="connsiteY68" fmla="*/ 293179 h 516802"/>
              <a:gd name="connsiteX69" fmla="*/ 1423375 w 2855736"/>
              <a:gd name="connsiteY69" fmla="*/ 325635 h 516802"/>
              <a:gd name="connsiteX70" fmla="*/ 1423375 w 2855736"/>
              <a:gd name="connsiteY70" fmla="*/ 325712 h 516802"/>
              <a:gd name="connsiteX71" fmla="*/ 1428952 w 2855736"/>
              <a:gd name="connsiteY71" fmla="*/ 368159 h 516802"/>
              <a:gd name="connsiteX72" fmla="*/ 1391927 w 2855736"/>
              <a:gd name="connsiteY72" fmla="*/ 446392 h 516802"/>
              <a:gd name="connsiteX73" fmla="*/ 1279534 w 2855736"/>
              <a:gd name="connsiteY73" fmla="*/ 475516 h 516802"/>
              <a:gd name="connsiteX74" fmla="*/ 1221828 w 2855736"/>
              <a:gd name="connsiteY74" fmla="*/ 470017 h 516802"/>
              <a:gd name="connsiteX75" fmla="*/ 1172255 w 2855736"/>
              <a:gd name="connsiteY75" fmla="*/ 450730 h 516802"/>
              <a:gd name="connsiteX76" fmla="*/ 1136081 w 2855736"/>
              <a:gd name="connsiteY76" fmla="*/ 413937 h 516802"/>
              <a:gd name="connsiteX77" fmla="*/ 1120280 w 2855736"/>
              <a:gd name="connsiteY77" fmla="*/ 360336 h 516802"/>
              <a:gd name="connsiteX78" fmla="*/ 1213230 w 2855736"/>
              <a:gd name="connsiteY78" fmla="*/ 360336 h 516802"/>
              <a:gd name="connsiteX79" fmla="*/ 1233911 w 2855736"/>
              <a:gd name="connsiteY79" fmla="*/ 391087 h 516802"/>
              <a:gd name="connsiteX80" fmla="*/ 1278295 w 2855736"/>
              <a:gd name="connsiteY80" fmla="*/ 399685 h 516802"/>
              <a:gd name="connsiteX81" fmla="*/ 1322059 w 2855736"/>
              <a:gd name="connsiteY81" fmla="*/ 392171 h 516802"/>
              <a:gd name="connsiteX82" fmla="*/ 1333988 w 2855736"/>
              <a:gd name="connsiteY82" fmla="*/ 369398 h 516802"/>
              <a:gd name="connsiteX83" fmla="*/ 1326319 w 2855736"/>
              <a:gd name="connsiteY83" fmla="*/ 349492 h 516802"/>
              <a:gd name="connsiteX84" fmla="*/ 1295568 w 2855736"/>
              <a:gd name="connsiteY84" fmla="*/ 337253 h 516802"/>
              <a:gd name="connsiteX85" fmla="*/ 1247467 w 2855736"/>
              <a:gd name="connsiteY85" fmla="*/ 329585 h 516802"/>
              <a:gd name="connsiteX86" fmla="*/ 1155678 w 2855736"/>
              <a:gd name="connsiteY86" fmla="*/ 296045 h 516802"/>
              <a:gd name="connsiteX87" fmla="*/ 1124695 w 2855736"/>
              <a:gd name="connsiteY87" fmla="*/ 222847 h 516802"/>
              <a:gd name="connsiteX88" fmla="*/ 1135617 w 2855736"/>
              <a:gd name="connsiteY88" fmla="*/ 177844 h 516802"/>
              <a:gd name="connsiteX89" fmla="*/ 1166290 w 2855736"/>
              <a:gd name="connsiteY89" fmla="*/ 144150 h 516802"/>
              <a:gd name="connsiteX90" fmla="*/ 1212920 w 2855736"/>
              <a:gd name="connsiteY90" fmla="*/ 122926 h 516802"/>
              <a:gd name="connsiteX91" fmla="*/ 1272176 w 2855736"/>
              <a:gd name="connsiteY91" fmla="*/ 115490 h 516802"/>
              <a:gd name="connsiteX92" fmla="*/ 1629957 w 2855736"/>
              <a:gd name="connsiteY92" fmla="*/ 115335 h 516802"/>
              <a:gd name="connsiteX93" fmla="*/ 1747616 w 2855736"/>
              <a:gd name="connsiteY93" fmla="*/ 160493 h 516802"/>
              <a:gd name="connsiteX94" fmla="*/ 1787043 w 2855736"/>
              <a:gd name="connsiteY94" fmla="*/ 281328 h 516802"/>
              <a:gd name="connsiteX95" fmla="*/ 1787043 w 2855736"/>
              <a:gd name="connsiteY95" fmla="*/ 320522 h 516802"/>
              <a:gd name="connsiteX96" fmla="*/ 1556526 w 2855736"/>
              <a:gd name="connsiteY96" fmla="*/ 320522 h 516802"/>
              <a:gd name="connsiteX97" fmla="*/ 1575968 w 2855736"/>
              <a:gd name="connsiteY97" fmla="*/ 377454 h 516802"/>
              <a:gd name="connsiteX98" fmla="*/ 1630654 w 2855736"/>
              <a:gd name="connsiteY98" fmla="*/ 398833 h 516802"/>
              <a:gd name="connsiteX99" fmla="*/ 1688825 w 2855736"/>
              <a:gd name="connsiteY99" fmla="*/ 360181 h 516802"/>
              <a:gd name="connsiteX100" fmla="*/ 1688903 w 2855736"/>
              <a:gd name="connsiteY100" fmla="*/ 360181 h 516802"/>
              <a:gd name="connsiteX101" fmla="*/ 1782937 w 2855736"/>
              <a:gd name="connsiteY101" fmla="*/ 360181 h 516802"/>
              <a:gd name="connsiteX102" fmla="*/ 1737082 w 2855736"/>
              <a:gd name="connsiteY102" fmla="*/ 445540 h 516802"/>
              <a:gd name="connsiteX103" fmla="*/ 1630034 w 2855736"/>
              <a:gd name="connsiteY103" fmla="*/ 475284 h 516802"/>
              <a:gd name="connsiteX104" fmla="*/ 1502848 w 2855736"/>
              <a:gd name="connsiteY104" fmla="*/ 428267 h 516802"/>
              <a:gd name="connsiteX105" fmla="*/ 1460168 w 2855736"/>
              <a:gd name="connsiteY105" fmla="*/ 295890 h 516802"/>
              <a:gd name="connsiteX106" fmla="*/ 1472484 w 2855736"/>
              <a:gd name="connsiteY106" fmla="*/ 219826 h 516802"/>
              <a:gd name="connsiteX107" fmla="*/ 1507340 w 2855736"/>
              <a:gd name="connsiteY107" fmla="*/ 162894 h 516802"/>
              <a:gd name="connsiteX108" fmla="*/ 1561174 w 2855736"/>
              <a:gd name="connsiteY108" fmla="*/ 127341 h 516802"/>
              <a:gd name="connsiteX109" fmla="*/ 1629957 w 2855736"/>
              <a:gd name="connsiteY109" fmla="*/ 115335 h 516802"/>
              <a:gd name="connsiteX110" fmla="*/ 784576 w 2855736"/>
              <a:gd name="connsiteY110" fmla="*/ 115335 h 516802"/>
              <a:gd name="connsiteX111" fmla="*/ 902235 w 2855736"/>
              <a:gd name="connsiteY111" fmla="*/ 160493 h 516802"/>
              <a:gd name="connsiteX112" fmla="*/ 941661 w 2855736"/>
              <a:gd name="connsiteY112" fmla="*/ 281328 h 516802"/>
              <a:gd name="connsiteX113" fmla="*/ 941661 w 2855736"/>
              <a:gd name="connsiteY113" fmla="*/ 320522 h 516802"/>
              <a:gd name="connsiteX114" fmla="*/ 711145 w 2855736"/>
              <a:gd name="connsiteY114" fmla="*/ 320522 h 516802"/>
              <a:gd name="connsiteX115" fmla="*/ 730587 w 2855736"/>
              <a:gd name="connsiteY115" fmla="*/ 377454 h 516802"/>
              <a:gd name="connsiteX116" fmla="*/ 785273 w 2855736"/>
              <a:gd name="connsiteY116" fmla="*/ 398833 h 516802"/>
              <a:gd name="connsiteX117" fmla="*/ 843444 w 2855736"/>
              <a:gd name="connsiteY117" fmla="*/ 360181 h 516802"/>
              <a:gd name="connsiteX118" fmla="*/ 843522 w 2855736"/>
              <a:gd name="connsiteY118" fmla="*/ 360181 h 516802"/>
              <a:gd name="connsiteX119" fmla="*/ 937556 w 2855736"/>
              <a:gd name="connsiteY119" fmla="*/ 360181 h 516802"/>
              <a:gd name="connsiteX120" fmla="*/ 891701 w 2855736"/>
              <a:gd name="connsiteY120" fmla="*/ 445540 h 516802"/>
              <a:gd name="connsiteX121" fmla="*/ 784653 w 2855736"/>
              <a:gd name="connsiteY121" fmla="*/ 475284 h 516802"/>
              <a:gd name="connsiteX122" fmla="*/ 657467 w 2855736"/>
              <a:gd name="connsiteY122" fmla="*/ 428267 h 516802"/>
              <a:gd name="connsiteX123" fmla="*/ 614787 w 2855736"/>
              <a:gd name="connsiteY123" fmla="*/ 295890 h 516802"/>
              <a:gd name="connsiteX124" fmla="*/ 627103 w 2855736"/>
              <a:gd name="connsiteY124" fmla="*/ 219826 h 516802"/>
              <a:gd name="connsiteX125" fmla="*/ 661959 w 2855736"/>
              <a:gd name="connsiteY125" fmla="*/ 162894 h 516802"/>
              <a:gd name="connsiteX126" fmla="*/ 715793 w 2855736"/>
              <a:gd name="connsiteY126" fmla="*/ 127341 h 516802"/>
              <a:gd name="connsiteX127" fmla="*/ 784576 w 2855736"/>
              <a:gd name="connsiteY127" fmla="*/ 115335 h 516802"/>
              <a:gd name="connsiteX128" fmla="*/ 2576886 w 2855736"/>
              <a:gd name="connsiteY128" fmla="*/ 97288 h 516802"/>
              <a:gd name="connsiteX129" fmla="*/ 2435834 w 2855736"/>
              <a:gd name="connsiteY129" fmla="*/ 238339 h 516802"/>
              <a:gd name="connsiteX130" fmla="*/ 2576886 w 2855736"/>
              <a:gd name="connsiteY130" fmla="*/ 379391 h 516802"/>
              <a:gd name="connsiteX131" fmla="*/ 2717938 w 2855736"/>
              <a:gd name="connsiteY131" fmla="*/ 238339 h 516802"/>
              <a:gd name="connsiteX132" fmla="*/ 2576886 w 2855736"/>
              <a:gd name="connsiteY132" fmla="*/ 97288 h 516802"/>
              <a:gd name="connsiteX133" fmla="*/ 2196642 w 2855736"/>
              <a:gd name="connsiteY133" fmla="*/ 10456 h 516802"/>
              <a:gd name="connsiteX134" fmla="*/ 2290522 w 2855736"/>
              <a:gd name="connsiteY134" fmla="*/ 10456 h 516802"/>
              <a:gd name="connsiteX135" fmla="*/ 2290522 w 2855736"/>
              <a:gd name="connsiteY135" fmla="*/ 466298 h 516802"/>
              <a:gd name="connsiteX136" fmla="*/ 2196642 w 2855736"/>
              <a:gd name="connsiteY136" fmla="*/ 466298 h 516802"/>
              <a:gd name="connsiteX137" fmla="*/ 986665 w 2855736"/>
              <a:gd name="connsiteY137" fmla="*/ 10456 h 516802"/>
              <a:gd name="connsiteX138" fmla="*/ 1080545 w 2855736"/>
              <a:gd name="connsiteY138" fmla="*/ 10456 h 516802"/>
              <a:gd name="connsiteX139" fmla="*/ 1080545 w 2855736"/>
              <a:gd name="connsiteY139" fmla="*/ 475593 h 516802"/>
              <a:gd name="connsiteX140" fmla="*/ 1065905 w 2855736"/>
              <a:gd name="connsiteY140" fmla="*/ 475593 h 516802"/>
              <a:gd name="connsiteX141" fmla="*/ 986665 w 2855736"/>
              <a:gd name="connsiteY141" fmla="*/ 394107 h 516802"/>
              <a:gd name="connsiteX142" fmla="*/ 476601 w 2855736"/>
              <a:gd name="connsiteY142" fmla="*/ 10456 h 516802"/>
              <a:gd name="connsiteX143" fmla="*/ 480087 w 2855736"/>
              <a:gd name="connsiteY143" fmla="*/ 10456 h 516802"/>
              <a:gd name="connsiteX144" fmla="*/ 569319 w 2855736"/>
              <a:gd name="connsiteY144" fmla="*/ 10456 h 516802"/>
              <a:gd name="connsiteX145" fmla="*/ 572882 w 2855736"/>
              <a:gd name="connsiteY145" fmla="*/ 10456 h 516802"/>
              <a:gd name="connsiteX146" fmla="*/ 572882 w 2855736"/>
              <a:gd name="connsiteY146" fmla="*/ 81330 h 516802"/>
              <a:gd name="connsiteX147" fmla="*/ 572882 w 2855736"/>
              <a:gd name="connsiteY147" fmla="*/ 84893 h 516802"/>
              <a:gd name="connsiteX148" fmla="*/ 569319 w 2855736"/>
              <a:gd name="connsiteY148" fmla="*/ 84893 h 516802"/>
              <a:gd name="connsiteX149" fmla="*/ 480087 w 2855736"/>
              <a:gd name="connsiteY149" fmla="*/ 84893 h 516802"/>
              <a:gd name="connsiteX150" fmla="*/ 476601 w 2855736"/>
              <a:gd name="connsiteY150" fmla="*/ 84893 h 516802"/>
              <a:gd name="connsiteX151" fmla="*/ 476601 w 2855736"/>
              <a:gd name="connsiteY151" fmla="*/ 81330 h 516802"/>
              <a:gd name="connsiteX152" fmla="*/ 58559 w 2855736"/>
              <a:gd name="connsiteY152" fmla="*/ 6331 h 516802"/>
              <a:gd name="connsiteX153" fmla="*/ 82648 w 2855736"/>
              <a:gd name="connsiteY153" fmla="*/ 20990 h 516802"/>
              <a:gd name="connsiteX154" fmla="*/ 326565 w 2855736"/>
              <a:gd name="connsiteY154" fmla="*/ 298911 h 516802"/>
              <a:gd name="connsiteX155" fmla="*/ 326565 w 2855736"/>
              <a:gd name="connsiteY155" fmla="*/ 10456 h 516802"/>
              <a:gd name="connsiteX156" fmla="*/ 421064 w 2855736"/>
              <a:gd name="connsiteY156" fmla="*/ 10456 h 516802"/>
              <a:gd name="connsiteX157" fmla="*/ 421064 w 2855736"/>
              <a:gd name="connsiteY157" fmla="*/ 424781 h 516802"/>
              <a:gd name="connsiteX158" fmla="*/ 390545 w 2855736"/>
              <a:gd name="connsiteY158" fmla="*/ 469397 h 516802"/>
              <a:gd name="connsiteX159" fmla="*/ 373814 w 2855736"/>
              <a:gd name="connsiteY159" fmla="*/ 472495 h 516802"/>
              <a:gd name="connsiteX160" fmla="*/ 338416 w 2855736"/>
              <a:gd name="connsiteY160" fmla="*/ 456461 h 516802"/>
              <a:gd name="connsiteX161" fmla="*/ 94499 w 2855736"/>
              <a:gd name="connsiteY161" fmla="*/ 178541 h 516802"/>
              <a:gd name="connsiteX162" fmla="*/ 94499 w 2855736"/>
              <a:gd name="connsiteY162" fmla="*/ 466298 h 516802"/>
              <a:gd name="connsiteX163" fmla="*/ 0 w 2855736"/>
              <a:gd name="connsiteY163" fmla="*/ 466298 h 516802"/>
              <a:gd name="connsiteX164" fmla="*/ 0 w 2855736"/>
              <a:gd name="connsiteY164" fmla="*/ 52748 h 516802"/>
              <a:gd name="connsiteX165" fmla="*/ 30519 w 2855736"/>
              <a:gd name="connsiteY165" fmla="*/ 8055 h 516802"/>
              <a:gd name="connsiteX166" fmla="*/ 58559 w 2855736"/>
              <a:gd name="connsiteY166" fmla="*/ 6331 h 516802"/>
              <a:gd name="connsiteX167" fmla="*/ 2576886 w 2855736"/>
              <a:gd name="connsiteY167" fmla="*/ 0 h 516802"/>
              <a:gd name="connsiteX168" fmla="*/ 2815303 w 2855736"/>
              <a:gd name="connsiteY168" fmla="*/ 238417 h 516802"/>
              <a:gd name="connsiteX169" fmla="*/ 2775489 w 2855736"/>
              <a:gd name="connsiteY169" fmla="*/ 370096 h 516802"/>
              <a:gd name="connsiteX170" fmla="*/ 2775412 w 2855736"/>
              <a:gd name="connsiteY170" fmla="*/ 370096 h 516802"/>
              <a:gd name="connsiteX171" fmla="*/ 2855736 w 2855736"/>
              <a:gd name="connsiteY171" fmla="*/ 450420 h 516802"/>
              <a:gd name="connsiteX172" fmla="*/ 2789354 w 2855736"/>
              <a:gd name="connsiteY172" fmla="*/ 516802 h 516802"/>
              <a:gd name="connsiteX173" fmla="*/ 2709108 w 2855736"/>
              <a:gd name="connsiteY173" fmla="*/ 436555 h 516802"/>
              <a:gd name="connsiteX174" fmla="*/ 2576886 w 2855736"/>
              <a:gd name="connsiteY174" fmla="*/ 476756 h 516802"/>
              <a:gd name="connsiteX175" fmla="*/ 2338469 w 2855736"/>
              <a:gd name="connsiteY175" fmla="*/ 238417 h 516802"/>
              <a:gd name="connsiteX176" fmla="*/ 2576886 w 2855736"/>
              <a:gd name="connsiteY176" fmla="*/ 0 h 51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2855736" h="516802">
                <a:moveTo>
                  <a:pt x="1628098" y="189308"/>
                </a:moveTo>
                <a:cubicBezTo>
                  <a:pt x="1616711" y="189308"/>
                  <a:pt x="1606719" y="191089"/>
                  <a:pt x="1598276" y="194730"/>
                </a:cubicBezTo>
                <a:cubicBezTo>
                  <a:pt x="1589833" y="198370"/>
                  <a:pt x="1582630" y="203328"/>
                  <a:pt x="1576820" y="209524"/>
                </a:cubicBezTo>
                <a:cubicBezTo>
                  <a:pt x="1571011" y="215798"/>
                  <a:pt x="1566441" y="223157"/>
                  <a:pt x="1563188" y="231368"/>
                </a:cubicBezTo>
                <a:lnTo>
                  <a:pt x="1563188" y="231290"/>
                </a:lnTo>
                <a:cubicBezTo>
                  <a:pt x="1560399" y="238571"/>
                  <a:pt x="1558618" y="246472"/>
                  <a:pt x="1557921" y="254838"/>
                </a:cubicBezTo>
                <a:lnTo>
                  <a:pt x="1694015" y="254838"/>
                </a:lnTo>
                <a:cubicBezTo>
                  <a:pt x="1693473" y="234621"/>
                  <a:pt x="1688128" y="218587"/>
                  <a:pt x="1678059" y="207201"/>
                </a:cubicBezTo>
                <a:cubicBezTo>
                  <a:pt x="1667524" y="195349"/>
                  <a:pt x="1650716" y="189308"/>
                  <a:pt x="1628098" y="189308"/>
                </a:cubicBezTo>
                <a:close/>
                <a:moveTo>
                  <a:pt x="782717" y="189308"/>
                </a:moveTo>
                <a:cubicBezTo>
                  <a:pt x="771330" y="189308"/>
                  <a:pt x="761338" y="191089"/>
                  <a:pt x="752895" y="194730"/>
                </a:cubicBezTo>
                <a:cubicBezTo>
                  <a:pt x="744452" y="198370"/>
                  <a:pt x="737249" y="203328"/>
                  <a:pt x="731439" y="209524"/>
                </a:cubicBezTo>
                <a:cubicBezTo>
                  <a:pt x="725630" y="215798"/>
                  <a:pt x="721060" y="223157"/>
                  <a:pt x="717807" y="231368"/>
                </a:cubicBezTo>
                <a:lnTo>
                  <a:pt x="717807" y="231290"/>
                </a:lnTo>
                <a:cubicBezTo>
                  <a:pt x="715018" y="238571"/>
                  <a:pt x="713237" y="246472"/>
                  <a:pt x="712539" y="254838"/>
                </a:cubicBezTo>
                <a:lnTo>
                  <a:pt x="848634" y="254838"/>
                </a:lnTo>
                <a:cubicBezTo>
                  <a:pt x="848092" y="234621"/>
                  <a:pt x="842747" y="218587"/>
                  <a:pt x="832677" y="207201"/>
                </a:cubicBezTo>
                <a:cubicBezTo>
                  <a:pt x="822143" y="195349"/>
                  <a:pt x="805335" y="189308"/>
                  <a:pt x="782717" y="189308"/>
                </a:cubicBezTo>
                <a:close/>
                <a:moveTo>
                  <a:pt x="476601" y="124553"/>
                </a:moveTo>
                <a:lnTo>
                  <a:pt x="480087" y="124553"/>
                </a:lnTo>
                <a:lnTo>
                  <a:pt x="569319" y="124553"/>
                </a:lnTo>
                <a:lnTo>
                  <a:pt x="572882" y="124553"/>
                </a:lnTo>
                <a:lnTo>
                  <a:pt x="572882" y="128116"/>
                </a:lnTo>
                <a:lnTo>
                  <a:pt x="572804" y="466299"/>
                </a:lnTo>
                <a:lnTo>
                  <a:pt x="569319" y="466299"/>
                </a:lnTo>
                <a:lnTo>
                  <a:pt x="480087" y="466299"/>
                </a:lnTo>
                <a:lnTo>
                  <a:pt x="476601" y="466299"/>
                </a:lnTo>
                <a:lnTo>
                  <a:pt x="476601" y="127496"/>
                </a:lnTo>
                <a:close/>
                <a:moveTo>
                  <a:pt x="2026544" y="116342"/>
                </a:moveTo>
                <a:cubicBezTo>
                  <a:pt x="2065195" y="116342"/>
                  <a:pt x="2094320" y="126721"/>
                  <a:pt x="2113220" y="147093"/>
                </a:cubicBezTo>
                <a:cubicBezTo>
                  <a:pt x="2132042" y="167465"/>
                  <a:pt x="2141569" y="199687"/>
                  <a:pt x="2141569" y="242832"/>
                </a:cubicBezTo>
                <a:lnTo>
                  <a:pt x="2141569" y="466376"/>
                </a:lnTo>
                <a:lnTo>
                  <a:pt x="2045366" y="466376"/>
                </a:lnTo>
                <a:lnTo>
                  <a:pt x="2045366" y="254992"/>
                </a:lnTo>
                <a:cubicBezTo>
                  <a:pt x="2045366" y="232762"/>
                  <a:pt x="2041183" y="217503"/>
                  <a:pt x="2033050" y="209757"/>
                </a:cubicBezTo>
                <a:cubicBezTo>
                  <a:pt x="2024840" y="201933"/>
                  <a:pt x="2013686" y="197983"/>
                  <a:pt x="1999820" y="197983"/>
                </a:cubicBezTo>
                <a:cubicBezTo>
                  <a:pt x="1988899" y="197983"/>
                  <a:pt x="1979371" y="199610"/>
                  <a:pt x="1971548" y="202786"/>
                </a:cubicBezTo>
                <a:cubicBezTo>
                  <a:pt x="1963647" y="205961"/>
                  <a:pt x="1956211" y="210764"/>
                  <a:pt x="1949472" y="216651"/>
                </a:cubicBezTo>
                <a:cubicBezTo>
                  <a:pt x="1943818" y="222305"/>
                  <a:pt x="1938938" y="229121"/>
                  <a:pt x="1935143" y="237022"/>
                </a:cubicBezTo>
                <a:cubicBezTo>
                  <a:pt x="1931347" y="244768"/>
                  <a:pt x="1929411" y="253366"/>
                  <a:pt x="1929411" y="262583"/>
                </a:cubicBezTo>
                <a:lnTo>
                  <a:pt x="1929411" y="466299"/>
                </a:lnTo>
                <a:lnTo>
                  <a:pt x="1833130" y="466299"/>
                </a:lnTo>
                <a:lnTo>
                  <a:pt x="1833130" y="124630"/>
                </a:lnTo>
                <a:lnTo>
                  <a:pt x="1926855" y="124630"/>
                </a:lnTo>
                <a:lnTo>
                  <a:pt x="1926855" y="165063"/>
                </a:lnTo>
                <a:cubicBezTo>
                  <a:pt x="1938938" y="149494"/>
                  <a:pt x="1952958" y="137798"/>
                  <a:pt x="1968605" y="130052"/>
                </a:cubicBezTo>
                <a:cubicBezTo>
                  <a:pt x="1987040" y="120989"/>
                  <a:pt x="2006559" y="116342"/>
                  <a:pt x="2026544" y="116342"/>
                </a:cubicBezTo>
                <a:close/>
                <a:moveTo>
                  <a:pt x="1272176" y="115490"/>
                </a:moveTo>
                <a:cubicBezTo>
                  <a:pt x="1298667" y="115490"/>
                  <a:pt x="1321285" y="118279"/>
                  <a:pt x="1339410" y="123623"/>
                </a:cubicBezTo>
                <a:cubicBezTo>
                  <a:pt x="1357613" y="129045"/>
                  <a:pt x="1372717" y="136404"/>
                  <a:pt x="1384258" y="145544"/>
                </a:cubicBezTo>
                <a:cubicBezTo>
                  <a:pt x="1389061" y="149339"/>
                  <a:pt x="1393321" y="153445"/>
                  <a:pt x="1397194" y="157860"/>
                </a:cubicBezTo>
                <a:cubicBezTo>
                  <a:pt x="1402693" y="164211"/>
                  <a:pt x="1407263" y="171183"/>
                  <a:pt x="1410749" y="178696"/>
                </a:cubicBezTo>
                <a:cubicBezTo>
                  <a:pt x="1412376" y="182259"/>
                  <a:pt x="1413925" y="185977"/>
                  <a:pt x="1415319" y="189695"/>
                </a:cubicBezTo>
                <a:cubicBezTo>
                  <a:pt x="1415629" y="190547"/>
                  <a:pt x="1415861" y="191322"/>
                  <a:pt x="1416171" y="192174"/>
                </a:cubicBezTo>
                <a:cubicBezTo>
                  <a:pt x="1419347" y="201934"/>
                  <a:pt x="1421516" y="212235"/>
                  <a:pt x="1422755" y="222847"/>
                </a:cubicBezTo>
                <a:cubicBezTo>
                  <a:pt x="1422910" y="224087"/>
                  <a:pt x="1422910" y="225403"/>
                  <a:pt x="1423065" y="226643"/>
                </a:cubicBezTo>
                <a:lnTo>
                  <a:pt x="1335382" y="226643"/>
                </a:lnTo>
                <a:cubicBezTo>
                  <a:pt x="1334762" y="223699"/>
                  <a:pt x="1333988" y="220988"/>
                  <a:pt x="1333058" y="218432"/>
                </a:cubicBezTo>
                <a:cubicBezTo>
                  <a:pt x="1329263" y="208905"/>
                  <a:pt x="1324615" y="203793"/>
                  <a:pt x="1318109" y="198835"/>
                </a:cubicBezTo>
                <a:cubicBezTo>
                  <a:pt x="1309201" y="192096"/>
                  <a:pt x="1294406" y="188688"/>
                  <a:pt x="1274035" y="188688"/>
                </a:cubicBezTo>
                <a:cubicBezTo>
                  <a:pt x="1262494" y="188688"/>
                  <a:pt x="1252734" y="189618"/>
                  <a:pt x="1245220" y="191477"/>
                </a:cubicBezTo>
                <a:cubicBezTo>
                  <a:pt x="1237784" y="193258"/>
                  <a:pt x="1231975" y="195582"/>
                  <a:pt x="1227870" y="198293"/>
                </a:cubicBezTo>
                <a:cubicBezTo>
                  <a:pt x="1223919" y="200927"/>
                  <a:pt x="1221131" y="203870"/>
                  <a:pt x="1219504" y="207123"/>
                </a:cubicBezTo>
                <a:cubicBezTo>
                  <a:pt x="1217878" y="210454"/>
                  <a:pt x="1217025" y="213630"/>
                  <a:pt x="1217025" y="216418"/>
                </a:cubicBezTo>
                <a:cubicBezTo>
                  <a:pt x="1217025" y="225946"/>
                  <a:pt x="1219814" y="232685"/>
                  <a:pt x="1225469" y="236867"/>
                </a:cubicBezTo>
                <a:cubicBezTo>
                  <a:pt x="1231588" y="241437"/>
                  <a:pt x="1244058" y="245388"/>
                  <a:pt x="1262494" y="248641"/>
                </a:cubicBezTo>
                <a:lnTo>
                  <a:pt x="1304553" y="255612"/>
                </a:lnTo>
                <a:cubicBezTo>
                  <a:pt x="1328023" y="259485"/>
                  <a:pt x="1350022" y="264442"/>
                  <a:pt x="1365513" y="270484"/>
                </a:cubicBezTo>
                <a:cubicBezTo>
                  <a:pt x="1381160" y="276526"/>
                  <a:pt x="1393863" y="284194"/>
                  <a:pt x="1403313" y="293179"/>
                </a:cubicBezTo>
                <a:cubicBezTo>
                  <a:pt x="1412840" y="302320"/>
                  <a:pt x="1419579" y="313241"/>
                  <a:pt x="1423375" y="325635"/>
                </a:cubicBezTo>
                <a:lnTo>
                  <a:pt x="1423375" y="325712"/>
                </a:lnTo>
                <a:cubicBezTo>
                  <a:pt x="1427093" y="337950"/>
                  <a:pt x="1428952" y="352203"/>
                  <a:pt x="1428952" y="368159"/>
                </a:cubicBezTo>
                <a:cubicBezTo>
                  <a:pt x="1428952" y="400537"/>
                  <a:pt x="1416481" y="426873"/>
                  <a:pt x="1391927" y="446392"/>
                </a:cubicBezTo>
                <a:cubicBezTo>
                  <a:pt x="1367605" y="465757"/>
                  <a:pt x="1329805" y="475516"/>
                  <a:pt x="1279534" y="475516"/>
                </a:cubicBezTo>
                <a:cubicBezTo>
                  <a:pt x="1259473" y="475516"/>
                  <a:pt x="1240031" y="473657"/>
                  <a:pt x="1221828" y="470017"/>
                </a:cubicBezTo>
                <a:cubicBezTo>
                  <a:pt x="1203470" y="466299"/>
                  <a:pt x="1186739" y="459870"/>
                  <a:pt x="1172255" y="450730"/>
                </a:cubicBezTo>
                <a:cubicBezTo>
                  <a:pt x="1157615" y="441590"/>
                  <a:pt x="1145454" y="429196"/>
                  <a:pt x="1136081" y="413937"/>
                </a:cubicBezTo>
                <a:cubicBezTo>
                  <a:pt x="1127251" y="399607"/>
                  <a:pt x="1121984" y="381559"/>
                  <a:pt x="1120280" y="360336"/>
                </a:cubicBezTo>
                <a:lnTo>
                  <a:pt x="1213230" y="360336"/>
                </a:lnTo>
                <a:cubicBezTo>
                  <a:pt x="1216561" y="375828"/>
                  <a:pt x="1223455" y="386207"/>
                  <a:pt x="1233911" y="391087"/>
                </a:cubicBezTo>
                <a:cubicBezTo>
                  <a:pt x="1246072" y="396819"/>
                  <a:pt x="1261022" y="399685"/>
                  <a:pt x="1278295" y="399685"/>
                </a:cubicBezTo>
                <a:cubicBezTo>
                  <a:pt x="1298744" y="399685"/>
                  <a:pt x="1313539" y="397129"/>
                  <a:pt x="1322059" y="392171"/>
                </a:cubicBezTo>
                <a:cubicBezTo>
                  <a:pt x="1330115" y="387524"/>
                  <a:pt x="1333988" y="380088"/>
                  <a:pt x="1333988" y="369398"/>
                </a:cubicBezTo>
                <a:cubicBezTo>
                  <a:pt x="1333988" y="361808"/>
                  <a:pt x="1331509" y="355224"/>
                  <a:pt x="1326319" y="349492"/>
                </a:cubicBezTo>
                <a:cubicBezTo>
                  <a:pt x="1321207" y="343760"/>
                  <a:pt x="1310828" y="339654"/>
                  <a:pt x="1295568" y="337253"/>
                </a:cubicBezTo>
                <a:lnTo>
                  <a:pt x="1247467" y="329585"/>
                </a:lnTo>
                <a:cubicBezTo>
                  <a:pt x="1206723" y="323156"/>
                  <a:pt x="1175818" y="311847"/>
                  <a:pt x="1155678" y="296045"/>
                </a:cubicBezTo>
                <a:cubicBezTo>
                  <a:pt x="1135152" y="279934"/>
                  <a:pt x="1124695" y="255302"/>
                  <a:pt x="1124695" y="222847"/>
                </a:cubicBezTo>
                <a:cubicBezTo>
                  <a:pt x="1124695" y="206194"/>
                  <a:pt x="1128336" y="191089"/>
                  <a:pt x="1135617" y="177844"/>
                </a:cubicBezTo>
                <a:cubicBezTo>
                  <a:pt x="1142820" y="164676"/>
                  <a:pt x="1153122" y="153367"/>
                  <a:pt x="1166290" y="144150"/>
                </a:cubicBezTo>
                <a:cubicBezTo>
                  <a:pt x="1179303" y="135010"/>
                  <a:pt x="1194950" y="127883"/>
                  <a:pt x="1212920" y="122926"/>
                </a:cubicBezTo>
                <a:cubicBezTo>
                  <a:pt x="1230813" y="117969"/>
                  <a:pt x="1250720" y="115490"/>
                  <a:pt x="1272176" y="115490"/>
                </a:cubicBezTo>
                <a:close/>
                <a:moveTo>
                  <a:pt x="1629957" y="115335"/>
                </a:moveTo>
                <a:cubicBezTo>
                  <a:pt x="1681776" y="115335"/>
                  <a:pt x="1721358" y="130517"/>
                  <a:pt x="1747616" y="160493"/>
                </a:cubicBezTo>
                <a:cubicBezTo>
                  <a:pt x="1773797" y="190315"/>
                  <a:pt x="1787043" y="230980"/>
                  <a:pt x="1787043" y="281328"/>
                </a:cubicBezTo>
                <a:lnTo>
                  <a:pt x="1787043" y="320522"/>
                </a:lnTo>
                <a:lnTo>
                  <a:pt x="1556526" y="320522"/>
                </a:lnTo>
                <a:cubicBezTo>
                  <a:pt x="1557843" y="344612"/>
                  <a:pt x="1564350" y="363744"/>
                  <a:pt x="1575968" y="377454"/>
                </a:cubicBezTo>
                <a:cubicBezTo>
                  <a:pt x="1587974" y="391629"/>
                  <a:pt x="1606332" y="398833"/>
                  <a:pt x="1630654" y="398833"/>
                </a:cubicBezTo>
                <a:cubicBezTo>
                  <a:pt x="1662954" y="398833"/>
                  <a:pt x="1682009" y="386207"/>
                  <a:pt x="1688825" y="360181"/>
                </a:cubicBezTo>
                <a:lnTo>
                  <a:pt x="1688903" y="360181"/>
                </a:lnTo>
                <a:lnTo>
                  <a:pt x="1782937" y="360181"/>
                </a:lnTo>
                <a:cubicBezTo>
                  <a:pt x="1776663" y="397361"/>
                  <a:pt x="1761249" y="426098"/>
                  <a:pt x="1737082" y="445540"/>
                </a:cubicBezTo>
                <a:cubicBezTo>
                  <a:pt x="1712527" y="465292"/>
                  <a:pt x="1676509" y="475284"/>
                  <a:pt x="1630034" y="475284"/>
                </a:cubicBezTo>
                <a:cubicBezTo>
                  <a:pt x="1574032" y="475284"/>
                  <a:pt x="1531197" y="459482"/>
                  <a:pt x="1502848" y="428267"/>
                </a:cubicBezTo>
                <a:cubicBezTo>
                  <a:pt x="1474498" y="397129"/>
                  <a:pt x="1460168" y="352590"/>
                  <a:pt x="1460168" y="295890"/>
                </a:cubicBezTo>
                <a:cubicBezTo>
                  <a:pt x="1460168" y="267618"/>
                  <a:pt x="1464273" y="241979"/>
                  <a:pt x="1472484" y="219826"/>
                </a:cubicBezTo>
                <a:cubicBezTo>
                  <a:pt x="1480695" y="197673"/>
                  <a:pt x="1492391" y="178464"/>
                  <a:pt x="1507340" y="162894"/>
                </a:cubicBezTo>
                <a:cubicBezTo>
                  <a:pt x="1522290" y="147325"/>
                  <a:pt x="1540415" y="135397"/>
                  <a:pt x="1561174" y="127341"/>
                </a:cubicBezTo>
                <a:cubicBezTo>
                  <a:pt x="1581855" y="119363"/>
                  <a:pt x="1605015" y="115335"/>
                  <a:pt x="1629957" y="115335"/>
                </a:cubicBezTo>
                <a:close/>
                <a:moveTo>
                  <a:pt x="784576" y="115335"/>
                </a:moveTo>
                <a:cubicBezTo>
                  <a:pt x="836395" y="115335"/>
                  <a:pt x="875977" y="130517"/>
                  <a:pt x="902235" y="160493"/>
                </a:cubicBezTo>
                <a:cubicBezTo>
                  <a:pt x="928416" y="190315"/>
                  <a:pt x="941661" y="230980"/>
                  <a:pt x="941661" y="281328"/>
                </a:cubicBezTo>
                <a:lnTo>
                  <a:pt x="941661" y="320522"/>
                </a:lnTo>
                <a:lnTo>
                  <a:pt x="711145" y="320522"/>
                </a:lnTo>
                <a:cubicBezTo>
                  <a:pt x="712462" y="344612"/>
                  <a:pt x="718969" y="363744"/>
                  <a:pt x="730587" y="377454"/>
                </a:cubicBezTo>
                <a:cubicBezTo>
                  <a:pt x="742593" y="391629"/>
                  <a:pt x="760951" y="398833"/>
                  <a:pt x="785273" y="398833"/>
                </a:cubicBezTo>
                <a:cubicBezTo>
                  <a:pt x="817573" y="398833"/>
                  <a:pt x="836628" y="386207"/>
                  <a:pt x="843444" y="360181"/>
                </a:cubicBezTo>
                <a:lnTo>
                  <a:pt x="843522" y="360181"/>
                </a:lnTo>
                <a:lnTo>
                  <a:pt x="937556" y="360181"/>
                </a:lnTo>
                <a:cubicBezTo>
                  <a:pt x="931282" y="397361"/>
                  <a:pt x="915868" y="426098"/>
                  <a:pt x="891701" y="445540"/>
                </a:cubicBezTo>
                <a:cubicBezTo>
                  <a:pt x="867146" y="465292"/>
                  <a:pt x="831128" y="475284"/>
                  <a:pt x="784653" y="475284"/>
                </a:cubicBezTo>
                <a:cubicBezTo>
                  <a:pt x="728651" y="475284"/>
                  <a:pt x="685816" y="459482"/>
                  <a:pt x="657467" y="428267"/>
                </a:cubicBezTo>
                <a:cubicBezTo>
                  <a:pt x="629117" y="397129"/>
                  <a:pt x="614787" y="352590"/>
                  <a:pt x="614787" y="295890"/>
                </a:cubicBezTo>
                <a:cubicBezTo>
                  <a:pt x="614787" y="267618"/>
                  <a:pt x="618892" y="241979"/>
                  <a:pt x="627103" y="219826"/>
                </a:cubicBezTo>
                <a:cubicBezTo>
                  <a:pt x="635313" y="197673"/>
                  <a:pt x="647010" y="178464"/>
                  <a:pt x="661959" y="162894"/>
                </a:cubicBezTo>
                <a:cubicBezTo>
                  <a:pt x="676909" y="147325"/>
                  <a:pt x="695034" y="135397"/>
                  <a:pt x="715793" y="127341"/>
                </a:cubicBezTo>
                <a:cubicBezTo>
                  <a:pt x="736474" y="119363"/>
                  <a:pt x="759634" y="115335"/>
                  <a:pt x="784576" y="115335"/>
                </a:cubicBezTo>
                <a:close/>
                <a:moveTo>
                  <a:pt x="2576886" y="97288"/>
                </a:moveTo>
                <a:cubicBezTo>
                  <a:pt x="2499118" y="97288"/>
                  <a:pt x="2435834" y="160571"/>
                  <a:pt x="2435834" y="238339"/>
                </a:cubicBezTo>
                <a:cubicBezTo>
                  <a:pt x="2435834" y="316108"/>
                  <a:pt x="2499118" y="379391"/>
                  <a:pt x="2576886" y="379391"/>
                </a:cubicBezTo>
                <a:cubicBezTo>
                  <a:pt x="2654654" y="379391"/>
                  <a:pt x="2717938" y="316108"/>
                  <a:pt x="2717938" y="238339"/>
                </a:cubicBezTo>
                <a:cubicBezTo>
                  <a:pt x="2717938" y="160571"/>
                  <a:pt x="2654654" y="97288"/>
                  <a:pt x="2576886" y="97288"/>
                </a:cubicBezTo>
                <a:close/>
                <a:moveTo>
                  <a:pt x="2196642" y="10456"/>
                </a:moveTo>
                <a:lnTo>
                  <a:pt x="2290522" y="10456"/>
                </a:lnTo>
                <a:lnTo>
                  <a:pt x="2290522" y="466298"/>
                </a:lnTo>
                <a:lnTo>
                  <a:pt x="2196642" y="466298"/>
                </a:lnTo>
                <a:close/>
                <a:moveTo>
                  <a:pt x="986665" y="10456"/>
                </a:moveTo>
                <a:lnTo>
                  <a:pt x="1080545" y="10456"/>
                </a:lnTo>
                <a:lnTo>
                  <a:pt x="1080545" y="475593"/>
                </a:lnTo>
                <a:lnTo>
                  <a:pt x="1065905" y="475593"/>
                </a:lnTo>
                <a:cubicBezTo>
                  <a:pt x="1022063" y="475129"/>
                  <a:pt x="986665" y="438878"/>
                  <a:pt x="986665" y="394107"/>
                </a:cubicBezTo>
                <a:close/>
                <a:moveTo>
                  <a:pt x="476601" y="10456"/>
                </a:moveTo>
                <a:lnTo>
                  <a:pt x="480087" y="10456"/>
                </a:lnTo>
                <a:lnTo>
                  <a:pt x="569319" y="10456"/>
                </a:lnTo>
                <a:lnTo>
                  <a:pt x="572882" y="10456"/>
                </a:lnTo>
                <a:lnTo>
                  <a:pt x="572882" y="81330"/>
                </a:lnTo>
                <a:lnTo>
                  <a:pt x="572882" y="84893"/>
                </a:lnTo>
                <a:lnTo>
                  <a:pt x="569319" y="84893"/>
                </a:lnTo>
                <a:lnTo>
                  <a:pt x="480087" y="84893"/>
                </a:lnTo>
                <a:lnTo>
                  <a:pt x="476601" y="84893"/>
                </a:lnTo>
                <a:lnTo>
                  <a:pt x="476601" y="81330"/>
                </a:lnTo>
                <a:close/>
                <a:moveTo>
                  <a:pt x="58559" y="6331"/>
                </a:moveTo>
                <a:cubicBezTo>
                  <a:pt x="67660" y="8597"/>
                  <a:pt x="76103" y="13593"/>
                  <a:pt x="82648" y="20990"/>
                </a:cubicBezTo>
                <a:lnTo>
                  <a:pt x="326565" y="298911"/>
                </a:lnTo>
                <a:lnTo>
                  <a:pt x="326565" y="10456"/>
                </a:lnTo>
                <a:lnTo>
                  <a:pt x="421064" y="10456"/>
                </a:lnTo>
                <a:lnTo>
                  <a:pt x="421064" y="424781"/>
                </a:lnTo>
                <a:cubicBezTo>
                  <a:pt x="421064" y="444610"/>
                  <a:pt x="408903" y="462348"/>
                  <a:pt x="390545" y="469397"/>
                </a:cubicBezTo>
                <a:cubicBezTo>
                  <a:pt x="385123" y="471488"/>
                  <a:pt x="379391" y="472495"/>
                  <a:pt x="373814" y="472495"/>
                </a:cubicBezTo>
                <a:cubicBezTo>
                  <a:pt x="360491" y="472495"/>
                  <a:pt x="347556" y="466918"/>
                  <a:pt x="338416" y="456461"/>
                </a:cubicBezTo>
                <a:lnTo>
                  <a:pt x="94499" y="178541"/>
                </a:lnTo>
                <a:lnTo>
                  <a:pt x="94499" y="466298"/>
                </a:lnTo>
                <a:lnTo>
                  <a:pt x="0" y="466298"/>
                </a:lnTo>
                <a:lnTo>
                  <a:pt x="0" y="52748"/>
                </a:lnTo>
                <a:cubicBezTo>
                  <a:pt x="0" y="32841"/>
                  <a:pt x="12161" y="15103"/>
                  <a:pt x="30519" y="8055"/>
                </a:cubicBezTo>
                <a:cubicBezTo>
                  <a:pt x="39698" y="4530"/>
                  <a:pt x="49457" y="4066"/>
                  <a:pt x="58559" y="6331"/>
                </a:cubicBezTo>
                <a:close/>
                <a:moveTo>
                  <a:pt x="2576886" y="0"/>
                </a:moveTo>
                <a:cubicBezTo>
                  <a:pt x="2708333" y="0"/>
                  <a:pt x="2815303" y="106970"/>
                  <a:pt x="2815303" y="238417"/>
                </a:cubicBezTo>
                <a:cubicBezTo>
                  <a:pt x="2815303" y="287061"/>
                  <a:pt x="2800586" y="332296"/>
                  <a:pt x="2775489" y="370096"/>
                </a:cubicBezTo>
                <a:lnTo>
                  <a:pt x="2775412" y="370096"/>
                </a:lnTo>
                <a:lnTo>
                  <a:pt x="2855736" y="450420"/>
                </a:lnTo>
                <a:lnTo>
                  <a:pt x="2789354" y="516802"/>
                </a:lnTo>
                <a:lnTo>
                  <a:pt x="2709108" y="436555"/>
                </a:lnTo>
                <a:cubicBezTo>
                  <a:pt x="2671230" y="461962"/>
                  <a:pt x="2625762" y="476756"/>
                  <a:pt x="2576886" y="476756"/>
                </a:cubicBezTo>
                <a:cubicBezTo>
                  <a:pt x="2445439" y="476756"/>
                  <a:pt x="2338469" y="369864"/>
                  <a:pt x="2338469" y="238417"/>
                </a:cubicBezTo>
                <a:cubicBezTo>
                  <a:pt x="2338469" y="106970"/>
                  <a:pt x="2445439" y="0"/>
                  <a:pt x="2576886" y="0"/>
                </a:cubicBezTo>
                <a:close/>
              </a:path>
            </a:pathLst>
          </a:custGeom>
          <a:solidFill>
            <a:srgbClr val="EF5F17"/>
          </a:solidFill>
          <a:ln w="774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9" name="Nielsen wordmark">
            <a:extLst>
              <a:ext uri="{FF2B5EF4-FFF2-40B4-BE49-F238E27FC236}">
                <a16:creationId xmlns:a16="http://schemas.microsoft.com/office/drawing/2014/main" id="{1D11144E-227B-ABC3-ED99-924E71A8B4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95275" y="5686380"/>
            <a:ext cx="2855736" cy="516803"/>
          </a:xfrm>
          <a:custGeom>
            <a:avLst/>
            <a:gdLst>
              <a:gd name="connsiteX0" fmla="*/ 1628098 w 2855736"/>
              <a:gd name="connsiteY0" fmla="*/ 189308 h 516802"/>
              <a:gd name="connsiteX1" fmla="*/ 1598276 w 2855736"/>
              <a:gd name="connsiteY1" fmla="*/ 194730 h 516802"/>
              <a:gd name="connsiteX2" fmla="*/ 1576820 w 2855736"/>
              <a:gd name="connsiteY2" fmla="*/ 209524 h 516802"/>
              <a:gd name="connsiteX3" fmla="*/ 1563188 w 2855736"/>
              <a:gd name="connsiteY3" fmla="*/ 231368 h 516802"/>
              <a:gd name="connsiteX4" fmla="*/ 1563188 w 2855736"/>
              <a:gd name="connsiteY4" fmla="*/ 231290 h 516802"/>
              <a:gd name="connsiteX5" fmla="*/ 1557921 w 2855736"/>
              <a:gd name="connsiteY5" fmla="*/ 254838 h 516802"/>
              <a:gd name="connsiteX6" fmla="*/ 1694015 w 2855736"/>
              <a:gd name="connsiteY6" fmla="*/ 254838 h 516802"/>
              <a:gd name="connsiteX7" fmla="*/ 1678059 w 2855736"/>
              <a:gd name="connsiteY7" fmla="*/ 207201 h 516802"/>
              <a:gd name="connsiteX8" fmla="*/ 1628098 w 2855736"/>
              <a:gd name="connsiteY8" fmla="*/ 189308 h 516802"/>
              <a:gd name="connsiteX9" fmla="*/ 782717 w 2855736"/>
              <a:gd name="connsiteY9" fmla="*/ 189308 h 516802"/>
              <a:gd name="connsiteX10" fmla="*/ 752895 w 2855736"/>
              <a:gd name="connsiteY10" fmla="*/ 194730 h 516802"/>
              <a:gd name="connsiteX11" fmla="*/ 731439 w 2855736"/>
              <a:gd name="connsiteY11" fmla="*/ 209524 h 516802"/>
              <a:gd name="connsiteX12" fmla="*/ 717807 w 2855736"/>
              <a:gd name="connsiteY12" fmla="*/ 231368 h 516802"/>
              <a:gd name="connsiteX13" fmla="*/ 717807 w 2855736"/>
              <a:gd name="connsiteY13" fmla="*/ 231290 h 516802"/>
              <a:gd name="connsiteX14" fmla="*/ 712539 w 2855736"/>
              <a:gd name="connsiteY14" fmla="*/ 254838 h 516802"/>
              <a:gd name="connsiteX15" fmla="*/ 848634 w 2855736"/>
              <a:gd name="connsiteY15" fmla="*/ 254838 h 516802"/>
              <a:gd name="connsiteX16" fmla="*/ 832677 w 2855736"/>
              <a:gd name="connsiteY16" fmla="*/ 207201 h 516802"/>
              <a:gd name="connsiteX17" fmla="*/ 782717 w 2855736"/>
              <a:gd name="connsiteY17" fmla="*/ 189308 h 516802"/>
              <a:gd name="connsiteX18" fmla="*/ 476601 w 2855736"/>
              <a:gd name="connsiteY18" fmla="*/ 124553 h 516802"/>
              <a:gd name="connsiteX19" fmla="*/ 480087 w 2855736"/>
              <a:gd name="connsiteY19" fmla="*/ 124553 h 516802"/>
              <a:gd name="connsiteX20" fmla="*/ 569319 w 2855736"/>
              <a:gd name="connsiteY20" fmla="*/ 124553 h 516802"/>
              <a:gd name="connsiteX21" fmla="*/ 572882 w 2855736"/>
              <a:gd name="connsiteY21" fmla="*/ 124553 h 516802"/>
              <a:gd name="connsiteX22" fmla="*/ 572882 w 2855736"/>
              <a:gd name="connsiteY22" fmla="*/ 128116 h 516802"/>
              <a:gd name="connsiteX23" fmla="*/ 572804 w 2855736"/>
              <a:gd name="connsiteY23" fmla="*/ 466299 h 516802"/>
              <a:gd name="connsiteX24" fmla="*/ 569319 w 2855736"/>
              <a:gd name="connsiteY24" fmla="*/ 466299 h 516802"/>
              <a:gd name="connsiteX25" fmla="*/ 480087 w 2855736"/>
              <a:gd name="connsiteY25" fmla="*/ 466299 h 516802"/>
              <a:gd name="connsiteX26" fmla="*/ 476601 w 2855736"/>
              <a:gd name="connsiteY26" fmla="*/ 466299 h 516802"/>
              <a:gd name="connsiteX27" fmla="*/ 476601 w 2855736"/>
              <a:gd name="connsiteY27" fmla="*/ 127496 h 516802"/>
              <a:gd name="connsiteX28" fmla="*/ 2026544 w 2855736"/>
              <a:gd name="connsiteY28" fmla="*/ 116342 h 516802"/>
              <a:gd name="connsiteX29" fmla="*/ 2113220 w 2855736"/>
              <a:gd name="connsiteY29" fmla="*/ 147093 h 516802"/>
              <a:gd name="connsiteX30" fmla="*/ 2141569 w 2855736"/>
              <a:gd name="connsiteY30" fmla="*/ 242832 h 516802"/>
              <a:gd name="connsiteX31" fmla="*/ 2141569 w 2855736"/>
              <a:gd name="connsiteY31" fmla="*/ 466376 h 516802"/>
              <a:gd name="connsiteX32" fmla="*/ 2045366 w 2855736"/>
              <a:gd name="connsiteY32" fmla="*/ 466376 h 516802"/>
              <a:gd name="connsiteX33" fmla="*/ 2045366 w 2855736"/>
              <a:gd name="connsiteY33" fmla="*/ 254992 h 516802"/>
              <a:gd name="connsiteX34" fmla="*/ 2033050 w 2855736"/>
              <a:gd name="connsiteY34" fmla="*/ 209757 h 516802"/>
              <a:gd name="connsiteX35" fmla="*/ 1999820 w 2855736"/>
              <a:gd name="connsiteY35" fmla="*/ 197983 h 516802"/>
              <a:gd name="connsiteX36" fmla="*/ 1971548 w 2855736"/>
              <a:gd name="connsiteY36" fmla="*/ 202786 h 516802"/>
              <a:gd name="connsiteX37" fmla="*/ 1949472 w 2855736"/>
              <a:gd name="connsiteY37" fmla="*/ 216651 h 516802"/>
              <a:gd name="connsiteX38" fmla="*/ 1935143 w 2855736"/>
              <a:gd name="connsiteY38" fmla="*/ 237022 h 516802"/>
              <a:gd name="connsiteX39" fmla="*/ 1929411 w 2855736"/>
              <a:gd name="connsiteY39" fmla="*/ 262583 h 516802"/>
              <a:gd name="connsiteX40" fmla="*/ 1929411 w 2855736"/>
              <a:gd name="connsiteY40" fmla="*/ 466299 h 516802"/>
              <a:gd name="connsiteX41" fmla="*/ 1833130 w 2855736"/>
              <a:gd name="connsiteY41" fmla="*/ 466299 h 516802"/>
              <a:gd name="connsiteX42" fmla="*/ 1833130 w 2855736"/>
              <a:gd name="connsiteY42" fmla="*/ 124630 h 516802"/>
              <a:gd name="connsiteX43" fmla="*/ 1926855 w 2855736"/>
              <a:gd name="connsiteY43" fmla="*/ 124630 h 516802"/>
              <a:gd name="connsiteX44" fmla="*/ 1926855 w 2855736"/>
              <a:gd name="connsiteY44" fmla="*/ 165063 h 516802"/>
              <a:gd name="connsiteX45" fmla="*/ 1968605 w 2855736"/>
              <a:gd name="connsiteY45" fmla="*/ 130052 h 516802"/>
              <a:gd name="connsiteX46" fmla="*/ 2026544 w 2855736"/>
              <a:gd name="connsiteY46" fmla="*/ 116342 h 516802"/>
              <a:gd name="connsiteX47" fmla="*/ 1272176 w 2855736"/>
              <a:gd name="connsiteY47" fmla="*/ 115490 h 516802"/>
              <a:gd name="connsiteX48" fmla="*/ 1339410 w 2855736"/>
              <a:gd name="connsiteY48" fmla="*/ 123623 h 516802"/>
              <a:gd name="connsiteX49" fmla="*/ 1384258 w 2855736"/>
              <a:gd name="connsiteY49" fmla="*/ 145544 h 516802"/>
              <a:gd name="connsiteX50" fmla="*/ 1397194 w 2855736"/>
              <a:gd name="connsiteY50" fmla="*/ 157860 h 516802"/>
              <a:gd name="connsiteX51" fmla="*/ 1410749 w 2855736"/>
              <a:gd name="connsiteY51" fmla="*/ 178696 h 516802"/>
              <a:gd name="connsiteX52" fmla="*/ 1415319 w 2855736"/>
              <a:gd name="connsiteY52" fmla="*/ 189695 h 516802"/>
              <a:gd name="connsiteX53" fmla="*/ 1416171 w 2855736"/>
              <a:gd name="connsiteY53" fmla="*/ 192174 h 516802"/>
              <a:gd name="connsiteX54" fmla="*/ 1422755 w 2855736"/>
              <a:gd name="connsiteY54" fmla="*/ 222847 h 516802"/>
              <a:gd name="connsiteX55" fmla="*/ 1423065 w 2855736"/>
              <a:gd name="connsiteY55" fmla="*/ 226643 h 516802"/>
              <a:gd name="connsiteX56" fmla="*/ 1335382 w 2855736"/>
              <a:gd name="connsiteY56" fmla="*/ 226643 h 516802"/>
              <a:gd name="connsiteX57" fmla="*/ 1333058 w 2855736"/>
              <a:gd name="connsiteY57" fmla="*/ 218432 h 516802"/>
              <a:gd name="connsiteX58" fmla="*/ 1318109 w 2855736"/>
              <a:gd name="connsiteY58" fmla="*/ 198835 h 516802"/>
              <a:gd name="connsiteX59" fmla="*/ 1274035 w 2855736"/>
              <a:gd name="connsiteY59" fmla="*/ 188688 h 516802"/>
              <a:gd name="connsiteX60" fmla="*/ 1245220 w 2855736"/>
              <a:gd name="connsiteY60" fmla="*/ 191477 h 516802"/>
              <a:gd name="connsiteX61" fmla="*/ 1227870 w 2855736"/>
              <a:gd name="connsiteY61" fmla="*/ 198293 h 516802"/>
              <a:gd name="connsiteX62" fmla="*/ 1219504 w 2855736"/>
              <a:gd name="connsiteY62" fmla="*/ 207123 h 516802"/>
              <a:gd name="connsiteX63" fmla="*/ 1217025 w 2855736"/>
              <a:gd name="connsiteY63" fmla="*/ 216418 h 516802"/>
              <a:gd name="connsiteX64" fmla="*/ 1225469 w 2855736"/>
              <a:gd name="connsiteY64" fmla="*/ 236867 h 516802"/>
              <a:gd name="connsiteX65" fmla="*/ 1262494 w 2855736"/>
              <a:gd name="connsiteY65" fmla="*/ 248641 h 516802"/>
              <a:gd name="connsiteX66" fmla="*/ 1304553 w 2855736"/>
              <a:gd name="connsiteY66" fmla="*/ 255612 h 516802"/>
              <a:gd name="connsiteX67" fmla="*/ 1365513 w 2855736"/>
              <a:gd name="connsiteY67" fmla="*/ 270484 h 516802"/>
              <a:gd name="connsiteX68" fmla="*/ 1403313 w 2855736"/>
              <a:gd name="connsiteY68" fmla="*/ 293179 h 516802"/>
              <a:gd name="connsiteX69" fmla="*/ 1423375 w 2855736"/>
              <a:gd name="connsiteY69" fmla="*/ 325635 h 516802"/>
              <a:gd name="connsiteX70" fmla="*/ 1423375 w 2855736"/>
              <a:gd name="connsiteY70" fmla="*/ 325712 h 516802"/>
              <a:gd name="connsiteX71" fmla="*/ 1428952 w 2855736"/>
              <a:gd name="connsiteY71" fmla="*/ 368159 h 516802"/>
              <a:gd name="connsiteX72" fmla="*/ 1391927 w 2855736"/>
              <a:gd name="connsiteY72" fmla="*/ 446392 h 516802"/>
              <a:gd name="connsiteX73" fmla="*/ 1279534 w 2855736"/>
              <a:gd name="connsiteY73" fmla="*/ 475516 h 516802"/>
              <a:gd name="connsiteX74" fmla="*/ 1221828 w 2855736"/>
              <a:gd name="connsiteY74" fmla="*/ 470017 h 516802"/>
              <a:gd name="connsiteX75" fmla="*/ 1172255 w 2855736"/>
              <a:gd name="connsiteY75" fmla="*/ 450730 h 516802"/>
              <a:gd name="connsiteX76" fmla="*/ 1136081 w 2855736"/>
              <a:gd name="connsiteY76" fmla="*/ 413937 h 516802"/>
              <a:gd name="connsiteX77" fmla="*/ 1120280 w 2855736"/>
              <a:gd name="connsiteY77" fmla="*/ 360336 h 516802"/>
              <a:gd name="connsiteX78" fmla="*/ 1213230 w 2855736"/>
              <a:gd name="connsiteY78" fmla="*/ 360336 h 516802"/>
              <a:gd name="connsiteX79" fmla="*/ 1233911 w 2855736"/>
              <a:gd name="connsiteY79" fmla="*/ 391087 h 516802"/>
              <a:gd name="connsiteX80" fmla="*/ 1278295 w 2855736"/>
              <a:gd name="connsiteY80" fmla="*/ 399685 h 516802"/>
              <a:gd name="connsiteX81" fmla="*/ 1322059 w 2855736"/>
              <a:gd name="connsiteY81" fmla="*/ 392171 h 516802"/>
              <a:gd name="connsiteX82" fmla="*/ 1333988 w 2855736"/>
              <a:gd name="connsiteY82" fmla="*/ 369398 h 516802"/>
              <a:gd name="connsiteX83" fmla="*/ 1326319 w 2855736"/>
              <a:gd name="connsiteY83" fmla="*/ 349492 h 516802"/>
              <a:gd name="connsiteX84" fmla="*/ 1295568 w 2855736"/>
              <a:gd name="connsiteY84" fmla="*/ 337253 h 516802"/>
              <a:gd name="connsiteX85" fmla="*/ 1247467 w 2855736"/>
              <a:gd name="connsiteY85" fmla="*/ 329585 h 516802"/>
              <a:gd name="connsiteX86" fmla="*/ 1155678 w 2855736"/>
              <a:gd name="connsiteY86" fmla="*/ 296045 h 516802"/>
              <a:gd name="connsiteX87" fmla="*/ 1124695 w 2855736"/>
              <a:gd name="connsiteY87" fmla="*/ 222847 h 516802"/>
              <a:gd name="connsiteX88" fmla="*/ 1135617 w 2855736"/>
              <a:gd name="connsiteY88" fmla="*/ 177844 h 516802"/>
              <a:gd name="connsiteX89" fmla="*/ 1166290 w 2855736"/>
              <a:gd name="connsiteY89" fmla="*/ 144150 h 516802"/>
              <a:gd name="connsiteX90" fmla="*/ 1212920 w 2855736"/>
              <a:gd name="connsiteY90" fmla="*/ 122926 h 516802"/>
              <a:gd name="connsiteX91" fmla="*/ 1272176 w 2855736"/>
              <a:gd name="connsiteY91" fmla="*/ 115490 h 516802"/>
              <a:gd name="connsiteX92" fmla="*/ 1629957 w 2855736"/>
              <a:gd name="connsiteY92" fmla="*/ 115335 h 516802"/>
              <a:gd name="connsiteX93" fmla="*/ 1747616 w 2855736"/>
              <a:gd name="connsiteY93" fmla="*/ 160493 h 516802"/>
              <a:gd name="connsiteX94" fmla="*/ 1787043 w 2855736"/>
              <a:gd name="connsiteY94" fmla="*/ 281328 h 516802"/>
              <a:gd name="connsiteX95" fmla="*/ 1787043 w 2855736"/>
              <a:gd name="connsiteY95" fmla="*/ 320522 h 516802"/>
              <a:gd name="connsiteX96" fmla="*/ 1556526 w 2855736"/>
              <a:gd name="connsiteY96" fmla="*/ 320522 h 516802"/>
              <a:gd name="connsiteX97" fmla="*/ 1575968 w 2855736"/>
              <a:gd name="connsiteY97" fmla="*/ 377454 h 516802"/>
              <a:gd name="connsiteX98" fmla="*/ 1630654 w 2855736"/>
              <a:gd name="connsiteY98" fmla="*/ 398833 h 516802"/>
              <a:gd name="connsiteX99" fmla="*/ 1688825 w 2855736"/>
              <a:gd name="connsiteY99" fmla="*/ 360181 h 516802"/>
              <a:gd name="connsiteX100" fmla="*/ 1688903 w 2855736"/>
              <a:gd name="connsiteY100" fmla="*/ 360181 h 516802"/>
              <a:gd name="connsiteX101" fmla="*/ 1782937 w 2855736"/>
              <a:gd name="connsiteY101" fmla="*/ 360181 h 516802"/>
              <a:gd name="connsiteX102" fmla="*/ 1737082 w 2855736"/>
              <a:gd name="connsiteY102" fmla="*/ 445540 h 516802"/>
              <a:gd name="connsiteX103" fmla="*/ 1630034 w 2855736"/>
              <a:gd name="connsiteY103" fmla="*/ 475284 h 516802"/>
              <a:gd name="connsiteX104" fmla="*/ 1502848 w 2855736"/>
              <a:gd name="connsiteY104" fmla="*/ 428267 h 516802"/>
              <a:gd name="connsiteX105" fmla="*/ 1460168 w 2855736"/>
              <a:gd name="connsiteY105" fmla="*/ 295890 h 516802"/>
              <a:gd name="connsiteX106" fmla="*/ 1472484 w 2855736"/>
              <a:gd name="connsiteY106" fmla="*/ 219826 h 516802"/>
              <a:gd name="connsiteX107" fmla="*/ 1507340 w 2855736"/>
              <a:gd name="connsiteY107" fmla="*/ 162894 h 516802"/>
              <a:gd name="connsiteX108" fmla="*/ 1561174 w 2855736"/>
              <a:gd name="connsiteY108" fmla="*/ 127341 h 516802"/>
              <a:gd name="connsiteX109" fmla="*/ 1629957 w 2855736"/>
              <a:gd name="connsiteY109" fmla="*/ 115335 h 516802"/>
              <a:gd name="connsiteX110" fmla="*/ 784576 w 2855736"/>
              <a:gd name="connsiteY110" fmla="*/ 115335 h 516802"/>
              <a:gd name="connsiteX111" fmla="*/ 902235 w 2855736"/>
              <a:gd name="connsiteY111" fmla="*/ 160493 h 516802"/>
              <a:gd name="connsiteX112" fmla="*/ 941661 w 2855736"/>
              <a:gd name="connsiteY112" fmla="*/ 281328 h 516802"/>
              <a:gd name="connsiteX113" fmla="*/ 941661 w 2855736"/>
              <a:gd name="connsiteY113" fmla="*/ 320522 h 516802"/>
              <a:gd name="connsiteX114" fmla="*/ 711145 w 2855736"/>
              <a:gd name="connsiteY114" fmla="*/ 320522 h 516802"/>
              <a:gd name="connsiteX115" fmla="*/ 730587 w 2855736"/>
              <a:gd name="connsiteY115" fmla="*/ 377454 h 516802"/>
              <a:gd name="connsiteX116" fmla="*/ 785273 w 2855736"/>
              <a:gd name="connsiteY116" fmla="*/ 398833 h 516802"/>
              <a:gd name="connsiteX117" fmla="*/ 843444 w 2855736"/>
              <a:gd name="connsiteY117" fmla="*/ 360181 h 516802"/>
              <a:gd name="connsiteX118" fmla="*/ 843522 w 2855736"/>
              <a:gd name="connsiteY118" fmla="*/ 360181 h 516802"/>
              <a:gd name="connsiteX119" fmla="*/ 937556 w 2855736"/>
              <a:gd name="connsiteY119" fmla="*/ 360181 h 516802"/>
              <a:gd name="connsiteX120" fmla="*/ 891701 w 2855736"/>
              <a:gd name="connsiteY120" fmla="*/ 445540 h 516802"/>
              <a:gd name="connsiteX121" fmla="*/ 784653 w 2855736"/>
              <a:gd name="connsiteY121" fmla="*/ 475284 h 516802"/>
              <a:gd name="connsiteX122" fmla="*/ 657467 w 2855736"/>
              <a:gd name="connsiteY122" fmla="*/ 428267 h 516802"/>
              <a:gd name="connsiteX123" fmla="*/ 614787 w 2855736"/>
              <a:gd name="connsiteY123" fmla="*/ 295890 h 516802"/>
              <a:gd name="connsiteX124" fmla="*/ 627103 w 2855736"/>
              <a:gd name="connsiteY124" fmla="*/ 219826 h 516802"/>
              <a:gd name="connsiteX125" fmla="*/ 661959 w 2855736"/>
              <a:gd name="connsiteY125" fmla="*/ 162894 h 516802"/>
              <a:gd name="connsiteX126" fmla="*/ 715793 w 2855736"/>
              <a:gd name="connsiteY126" fmla="*/ 127341 h 516802"/>
              <a:gd name="connsiteX127" fmla="*/ 784576 w 2855736"/>
              <a:gd name="connsiteY127" fmla="*/ 115335 h 516802"/>
              <a:gd name="connsiteX128" fmla="*/ 2576886 w 2855736"/>
              <a:gd name="connsiteY128" fmla="*/ 97288 h 516802"/>
              <a:gd name="connsiteX129" fmla="*/ 2435834 w 2855736"/>
              <a:gd name="connsiteY129" fmla="*/ 238339 h 516802"/>
              <a:gd name="connsiteX130" fmla="*/ 2576886 w 2855736"/>
              <a:gd name="connsiteY130" fmla="*/ 379391 h 516802"/>
              <a:gd name="connsiteX131" fmla="*/ 2717938 w 2855736"/>
              <a:gd name="connsiteY131" fmla="*/ 238339 h 516802"/>
              <a:gd name="connsiteX132" fmla="*/ 2576886 w 2855736"/>
              <a:gd name="connsiteY132" fmla="*/ 97288 h 516802"/>
              <a:gd name="connsiteX133" fmla="*/ 2196642 w 2855736"/>
              <a:gd name="connsiteY133" fmla="*/ 10456 h 516802"/>
              <a:gd name="connsiteX134" fmla="*/ 2290522 w 2855736"/>
              <a:gd name="connsiteY134" fmla="*/ 10456 h 516802"/>
              <a:gd name="connsiteX135" fmla="*/ 2290522 w 2855736"/>
              <a:gd name="connsiteY135" fmla="*/ 466298 h 516802"/>
              <a:gd name="connsiteX136" fmla="*/ 2196642 w 2855736"/>
              <a:gd name="connsiteY136" fmla="*/ 466298 h 516802"/>
              <a:gd name="connsiteX137" fmla="*/ 986665 w 2855736"/>
              <a:gd name="connsiteY137" fmla="*/ 10456 h 516802"/>
              <a:gd name="connsiteX138" fmla="*/ 1080545 w 2855736"/>
              <a:gd name="connsiteY138" fmla="*/ 10456 h 516802"/>
              <a:gd name="connsiteX139" fmla="*/ 1080545 w 2855736"/>
              <a:gd name="connsiteY139" fmla="*/ 475593 h 516802"/>
              <a:gd name="connsiteX140" fmla="*/ 1065905 w 2855736"/>
              <a:gd name="connsiteY140" fmla="*/ 475593 h 516802"/>
              <a:gd name="connsiteX141" fmla="*/ 986665 w 2855736"/>
              <a:gd name="connsiteY141" fmla="*/ 394107 h 516802"/>
              <a:gd name="connsiteX142" fmla="*/ 476601 w 2855736"/>
              <a:gd name="connsiteY142" fmla="*/ 10456 h 516802"/>
              <a:gd name="connsiteX143" fmla="*/ 480087 w 2855736"/>
              <a:gd name="connsiteY143" fmla="*/ 10456 h 516802"/>
              <a:gd name="connsiteX144" fmla="*/ 569319 w 2855736"/>
              <a:gd name="connsiteY144" fmla="*/ 10456 h 516802"/>
              <a:gd name="connsiteX145" fmla="*/ 572882 w 2855736"/>
              <a:gd name="connsiteY145" fmla="*/ 10456 h 516802"/>
              <a:gd name="connsiteX146" fmla="*/ 572882 w 2855736"/>
              <a:gd name="connsiteY146" fmla="*/ 81330 h 516802"/>
              <a:gd name="connsiteX147" fmla="*/ 572882 w 2855736"/>
              <a:gd name="connsiteY147" fmla="*/ 84893 h 516802"/>
              <a:gd name="connsiteX148" fmla="*/ 569319 w 2855736"/>
              <a:gd name="connsiteY148" fmla="*/ 84893 h 516802"/>
              <a:gd name="connsiteX149" fmla="*/ 480087 w 2855736"/>
              <a:gd name="connsiteY149" fmla="*/ 84893 h 516802"/>
              <a:gd name="connsiteX150" fmla="*/ 476601 w 2855736"/>
              <a:gd name="connsiteY150" fmla="*/ 84893 h 516802"/>
              <a:gd name="connsiteX151" fmla="*/ 476601 w 2855736"/>
              <a:gd name="connsiteY151" fmla="*/ 81330 h 516802"/>
              <a:gd name="connsiteX152" fmla="*/ 58559 w 2855736"/>
              <a:gd name="connsiteY152" fmla="*/ 6331 h 516802"/>
              <a:gd name="connsiteX153" fmla="*/ 82648 w 2855736"/>
              <a:gd name="connsiteY153" fmla="*/ 20990 h 516802"/>
              <a:gd name="connsiteX154" fmla="*/ 326565 w 2855736"/>
              <a:gd name="connsiteY154" fmla="*/ 298911 h 516802"/>
              <a:gd name="connsiteX155" fmla="*/ 326565 w 2855736"/>
              <a:gd name="connsiteY155" fmla="*/ 10456 h 516802"/>
              <a:gd name="connsiteX156" fmla="*/ 421064 w 2855736"/>
              <a:gd name="connsiteY156" fmla="*/ 10456 h 516802"/>
              <a:gd name="connsiteX157" fmla="*/ 421064 w 2855736"/>
              <a:gd name="connsiteY157" fmla="*/ 424781 h 516802"/>
              <a:gd name="connsiteX158" fmla="*/ 390545 w 2855736"/>
              <a:gd name="connsiteY158" fmla="*/ 469397 h 516802"/>
              <a:gd name="connsiteX159" fmla="*/ 373814 w 2855736"/>
              <a:gd name="connsiteY159" fmla="*/ 472495 h 516802"/>
              <a:gd name="connsiteX160" fmla="*/ 338416 w 2855736"/>
              <a:gd name="connsiteY160" fmla="*/ 456461 h 516802"/>
              <a:gd name="connsiteX161" fmla="*/ 94499 w 2855736"/>
              <a:gd name="connsiteY161" fmla="*/ 178541 h 516802"/>
              <a:gd name="connsiteX162" fmla="*/ 94499 w 2855736"/>
              <a:gd name="connsiteY162" fmla="*/ 466298 h 516802"/>
              <a:gd name="connsiteX163" fmla="*/ 0 w 2855736"/>
              <a:gd name="connsiteY163" fmla="*/ 466298 h 516802"/>
              <a:gd name="connsiteX164" fmla="*/ 0 w 2855736"/>
              <a:gd name="connsiteY164" fmla="*/ 52748 h 516802"/>
              <a:gd name="connsiteX165" fmla="*/ 30519 w 2855736"/>
              <a:gd name="connsiteY165" fmla="*/ 8055 h 516802"/>
              <a:gd name="connsiteX166" fmla="*/ 58559 w 2855736"/>
              <a:gd name="connsiteY166" fmla="*/ 6331 h 516802"/>
              <a:gd name="connsiteX167" fmla="*/ 2576886 w 2855736"/>
              <a:gd name="connsiteY167" fmla="*/ 0 h 516802"/>
              <a:gd name="connsiteX168" fmla="*/ 2815303 w 2855736"/>
              <a:gd name="connsiteY168" fmla="*/ 238417 h 516802"/>
              <a:gd name="connsiteX169" fmla="*/ 2775489 w 2855736"/>
              <a:gd name="connsiteY169" fmla="*/ 370096 h 516802"/>
              <a:gd name="connsiteX170" fmla="*/ 2775412 w 2855736"/>
              <a:gd name="connsiteY170" fmla="*/ 370096 h 516802"/>
              <a:gd name="connsiteX171" fmla="*/ 2855736 w 2855736"/>
              <a:gd name="connsiteY171" fmla="*/ 450420 h 516802"/>
              <a:gd name="connsiteX172" fmla="*/ 2789354 w 2855736"/>
              <a:gd name="connsiteY172" fmla="*/ 516802 h 516802"/>
              <a:gd name="connsiteX173" fmla="*/ 2709108 w 2855736"/>
              <a:gd name="connsiteY173" fmla="*/ 436555 h 516802"/>
              <a:gd name="connsiteX174" fmla="*/ 2576886 w 2855736"/>
              <a:gd name="connsiteY174" fmla="*/ 476756 h 516802"/>
              <a:gd name="connsiteX175" fmla="*/ 2338469 w 2855736"/>
              <a:gd name="connsiteY175" fmla="*/ 238417 h 516802"/>
              <a:gd name="connsiteX176" fmla="*/ 2576886 w 2855736"/>
              <a:gd name="connsiteY176" fmla="*/ 0 h 51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2855736" h="516802">
                <a:moveTo>
                  <a:pt x="1628098" y="189308"/>
                </a:moveTo>
                <a:cubicBezTo>
                  <a:pt x="1616711" y="189308"/>
                  <a:pt x="1606719" y="191089"/>
                  <a:pt x="1598276" y="194730"/>
                </a:cubicBezTo>
                <a:cubicBezTo>
                  <a:pt x="1589833" y="198370"/>
                  <a:pt x="1582630" y="203328"/>
                  <a:pt x="1576820" y="209524"/>
                </a:cubicBezTo>
                <a:cubicBezTo>
                  <a:pt x="1571011" y="215798"/>
                  <a:pt x="1566441" y="223157"/>
                  <a:pt x="1563188" y="231368"/>
                </a:cubicBezTo>
                <a:lnTo>
                  <a:pt x="1563188" y="231290"/>
                </a:lnTo>
                <a:cubicBezTo>
                  <a:pt x="1560399" y="238571"/>
                  <a:pt x="1558618" y="246472"/>
                  <a:pt x="1557921" y="254838"/>
                </a:cubicBezTo>
                <a:lnTo>
                  <a:pt x="1694015" y="254838"/>
                </a:lnTo>
                <a:cubicBezTo>
                  <a:pt x="1693473" y="234621"/>
                  <a:pt x="1688128" y="218587"/>
                  <a:pt x="1678059" y="207201"/>
                </a:cubicBezTo>
                <a:cubicBezTo>
                  <a:pt x="1667524" y="195349"/>
                  <a:pt x="1650716" y="189308"/>
                  <a:pt x="1628098" y="189308"/>
                </a:cubicBezTo>
                <a:close/>
                <a:moveTo>
                  <a:pt x="782717" y="189308"/>
                </a:moveTo>
                <a:cubicBezTo>
                  <a:pt x="771330" y="189308"/>
                  <a:pt x="761338" y="191089"/>
                  <a:pt x="752895" y="194730"/>
                </a:cubicBezTo>
                <a:cubicBezTo>
                  <a:pt x="744452" y="198370"/>
                  <a:pt x="737249" y="203328"/>
                  <a:pt x="731439" y="209524"/>
                </a:cubicBezTo>
                <a:cubicBezTo>
                  <a:pt x="725630" y="215798"/>
                  <a:pt x="721060" y="223157"/>
                  <a:pt x="717807" y="231368"/>
                </a:cubicBezTo>
                <a:lnTo>
                  <a:pt x="717807" y="231290"/>
                </a:lnTo>
                <a:cubicBezTo>
                  <a:pt x="715018" y="238571"/>
                  <a:pt x="713237" y="246472"/>
                  <a:pt x="712539" y="254838"/>
                </a:cubicBezTo>
                <a:lnTo>
                  <a:pt x="848634" y="254838"/>
                </a:lnTo>
                <a:cubicBezTo>
                  <a:pt x="848092" y="234621"/>
                  <a:pt x="842747" y="218587"/>
                  <a:pt x="832677" y="207201"/>
                </a:cubicBezTo>
                <a:cubicBezTo>
                  <a:pt x="822143" y="195349"/>
                  <a:pt x="805335" y="189308"/>
                  <a:pt x="782717" y="189308"/>
                </a:cubicBezTo>
                <a:close/>
                <a:moveTo>
                  <a:pt x="476601" y="124553"/>
                </a:moveTo>
                <a:lnTo>
                  <a:pt x="480087" y="124553"/>
                </a:lnTo>
                <a:lnTo>
                  <a:pt x="569319" y="124553"/>
                </a:lnTo>
                <a:lnTo>
                  <a:pt x="572882" y="124553"/>
                </a:lnTo>
                <a:lnTo>
                  <a:pt x="572882" y="128116"/>
                </a:lnTo>
                <a:lnTo>
                  <a:pt x="572804" y="466299"/>
                </a:lnTo>
                <a:lnTo>
                  <a:pt x="569319" y="466299"/>
                </a:lnTo>
                <a:lnTo>
                  <a:pt x="480087" y="466299"/>
                </a:lnTo>
                <a:lnTo>
                  <a:pt x="476601" y="466299"/>
                </a:lnTo>
                <a:lnTo>
                  <a:pt x="476601" y="127496"/>
                </a:lnTo>
                <a:close/>
                <a:moveTo>
                  <a:pt x="2026544" y="116342"/>
                </a:moveTo>
                <a:cubicBezTo>
                  <a:pt x="2065195" y="116342"/>
                  <a:pt x="2094320" y="126721"/>
                  <a:pt x="2113220" y="147093"/>
                </a:cubicBezTo>
                <a:cubicBezTo>
                  <a:pt x="2132042" y="167465"/>
                  <a:pt x="2141569" y="199687"/>
                  <a:pt x="2141569" y="242832"/>
                </a:cubicBezTo>
                <a:lnTo>
                  <a:pt x="2141569" y="466376"/>
                </a:lnTo>
                <a:lnTo>
                  <a:pt x="2045366" y="466376"/>
                </a:lnTo>
                <a:lnTo>
                  <a:pt x="2045366" y="254992"/>
                </a:lnTo>
                <a:cubicBezTo>
                  <a:pt x="2045366" y="232762"/>
                  <a:pt x="2041183" y="217503"/>
                  <a:pt x="2033050" y="209757"/>
                </a:cubicBezTo>
                <a:cubicBezTo>
                  <a:pt x="2024840" y="201933"/>
                  <a:pt x="2013686" y="197983"/>
                  <a:pt x="1999820" y="197983"/>
                </a:cubicBezTo>
                <a:cubicBezTo>
                  <a:pt x="1988899" y="197983"/>
                  <a:pt x="1979371" y="199610"/>
                  <a:pt x="1971548" y="202786"/>
                </a:cubicBezTo>
                <a:cubicBezTo>
                  <a:pt x="1963647" y="205961"/>
                  <a:pt x="1956211" y="210764"/>
                  <a:pt x="1949472" y="216651"/>
                </a:cubicBezTo>
                <a:cubicBezTo>
                  <a:pt x="1943818" y="222305"/>
                  <a:pt x="1938938" y="229121"/>
                  <a:pt x="1935143" y="237022"/>
                </a:cubicBezTo>
                <a:cubicBezTo>
                  <a:pt x="1931347" y="244768"/>
                  <a:pt x="1929411" y="253366"/>
                  <a:pt x="1929411" y="262583"/>
                </a:cubicBezTo>
                <a:lnTo>
                  <a:pt x="1929411" y="466299"/>
                </a:lnTo>
                <a:lnTo>
                  <a:pt x="1833130" y="466299"/>
                </a:lnTo>
                <a:lnTo>
                  <a:pt x="1833130" y="124630"/>
                </a:lnTo>
                <a:lnTo>
                  <a:pt x="1926855" y="124630"/>
                </a:lnTo>
                <a:lnTo>
                  <a:pt x="1926855" y="165063"/>
                </a:lnTo>
                <a:cubicBezTo>
                  <a:pt x="1938938" y="149494"/>
                  <a:pt x="1952958" y="137798"/>
                  <a:pt x="1968605" y="130052"/>
                </a:cubicBezTo>
                <a:cubicBezTo>
                  <a:pt x="1987040" y="120989"/>
                  <a:pt x="2006559" y="116342"/>
                  <a:pt x="2026544" y="116342"/>
                </a:cubicBezTo>
                <a:close/>
                <a:moveTo>
                  <a:pt x="1272176" y="115490"/>
                </a:moveTo>
                <a:cubicBezTo>
                  <a:pt x="1298667" y="115490"/>
                  <a:pt x="1321285" y="118279"/>
                  <a:pt x="1339410" y="123623"/>
                </a:cubicBezTo>
                <a:cubicBezTo>
                  <a:pt x="1357613" y="129045"/>
                  <a:pt x="1372717" y="136404"/>
                  <a:pt x="1384258" y="145544"/>
                </a:cubicBezTo>
                <a:cubicBezTo>
                  <a:pt x="1389061" y="149339"/>
                  <a:pt x="1393321" y="153445"/>
                  <a:pt x="1397194" y="157860"/>
                </a:cubicBezTo>
                <a:cubicBezTo>
                  <a:pt x="1402693" y="164211"/>
                  <a:pt x="1407263" y="171183"/>
                  <a:pt x="1410749" y="178696"/>
                </a:cubicBezTo>
                <a:cubicBezTo>
                  <a:pt x="1412376" y="182259"/>
                  <a:pt x="1413925" y="185977"/>
                  <a:pt x="1415319" y="189695"/>
                </a:cubicBezTo>
                <a:cubicBezTo>
                  <a:pt x="1415629" y="190547"/>
                  <a:pt x="1415861" y="191322"/>
                  <a:pt x="1416171" y="192174"/>
                </a:cubicBezTo>
                <a:cubicBezTo>
                  <a:pt x="1419347" y="201934"/>
                  <a:pt x="1421516" y="212235"/>
                  <a:pt x="1422755" y="222847"/>
                </a:cubicBezTo>
                <a:cubicBezTo>
                  <a:pt x="1422910" y="224087"/>
                  <a:pt x="1422910" y="225403"/>
                  <a:pt x="1423065" y="226643"/>
                </a:cubicBezTo>
                <a:lnTo>
                  <a:pt x="1335382" y="226643"/>
                </a:lnTo>
                <a:cubicBezTo>
                  <a:pt x="1334762" y="223699"/>
                  <a:pt x="1333988" y="220988"/>
                  <a:pt x="1333058" y="218432"/>
                </a:cubicBezTo>
                <a:cubicBezTo>
                  <a:pt x="1329263" y="208905"/>
                  <a:pt x="1324615" y="203793"/>
                  <a:pt x="1318109" y="198835"/>
                </a:cubicBezTo>
                <a:cubicBezTo>
                  <a:pt x="1309201" y="192096"/>
                  <a:pt x="1294406" y="188688"/>
                  <a:pt x="1274035" y="188688"/>
                </a:cubicBezTo>
                <a:cubicBezTo>
                  <a:pt x="1262494" y="188688"/>
                  <a:pt x="1252734" y="189618"/>
                  <a:pt x="1245220" y="191477"/>
                </a:cubicBezTo>
                <a:cubicBezTo>
                  <a:pt x="1237784" y="193258"/>
                  <a:pt x="1231975" y="195582"/>
                  <a:pt x="1227870" y="198293"/>
                </a:cubicBezTo>
                <a:cubicBezTo>
                  <a:pt x="1223919" y="200927"/>
                  <a:pt x="1221131" y="203870"/>
                  <a:pt x="1219504" y="207123"/>
                </a:cubicBezTo>
                <a:cubicBezTo>
                  <a:pt x="1217878" y="210454"/>
                  <a:pt x="1217025" y="213630"/>
                  <a:pt x="1217025" y="216418"/>
                </a:cubicBezTo>
                <a:cubicBezTo>
                  <a:pt x="1217025" y="225946"/>
                  <a:pt x="1219814" y="232685"/>
                  <a:pt x="1225469" y="236867"/>
                </a:cubicBezTo>
                <a:cubicBezTo>
                  <a:pt x="1231588" y="241437"/>
                  <a:pt x="1244058" y="245388"/>
                  <a:pt x="1262494" y="248641"/>
                </a:cubicBezTo>
                <a:lnTo>
                  <a:pt x="1304553" y="255612"/>
                </a:lnTo>
                <a:cubicBezTo>
                  <a:pt x="1328023" y="259485"/>
                  <a:pt x="1350022" y="264442"/>
                  <a:pt x="1365513" y="270484"/>
                </a:cubicBezTo>
                <a:cubicBezTo>
                  <a:pt x="1381160" y="276526"/>
                  <a:pt x="1393863" y="284194"/>
                  <a:pt x="1403313" y="293179"/>
                </a:cubicBezTo>
                <a:cubicBezTo>
                  <a:pt x="1412840" y="302320"/>
                  <a:pt x="1419579" y="313241"/>
                  <a:pt x="1423375" y="325635"/>
                </a:cubicBezTo>
                <a:lnTo>
                  <a:pt x="1423375" y="325712"/>
                </a:lnTo>
                <a:cubicBezTo>
                  <a:pt x="1427093" y="337950"/>
                  <a:pt x="1428952" y="352203"/>
                  <a:pt x="1428952" y="368159"/>
                </a:cubicBezTo>
                <a:cubicBezTo>
                  <a:pt x="1428952" y="400537"/>
                  <a:pt x="1416481" y="426873"/>
                  <a:pt x="1391927" y="446392"/>
                </a:cubicBezTo>
                <a:cubicBezTo>
                  <a:pt x="1367605" y="465757"/>
                  <a:pt x="1329805" y="475516"/>
                  <a:pt x="1279534" y="475516"/>
                </a:cubicBezTo>
                <a:cubicBezTo>
                  <a:pt x="1259473" y="475516"/>
                  <a:pt x="1240031" y="473657"/>
                  <a:pt x="1221828" y="470017"/>
                </a:cubicBezTo>
                <a:cubicBezTo>
                  <a:pt x="1203470" y="466299"/>
                  <a:pt x="1186739" y="459870"/>
                  <a:pt x="1172255" y="450730"/>
                </a:cubicBezTo>
                <a:cubicBezTo>
                  <a:pt x="1157615" y="441590"/>
                  <a:pt x="1145454" y="429196"/>
                  <a:pt x="1136081" y="413937"/>
                </a:cubicBezTo>
                <a:cubicBezTo>
                  <a:pt x="1127251" y="399607"/>
                  <a:pt x="1121984" y="381559"/>
                  <a:pt x="1120280" y="360336"/>
                </a:cubicBezTo>
                <a:lnTo>
                  <a:pt x="1213230" y="360336"/>
                </a:lnTo>
                <a:cubicBezTo>
                  <a:pt x="1216561" y="375828"/>
                  <a:pt x="1223455" y="386207"/>
                  <a:pt x="1233911" y="391087"/>
                </a:cubicBezTo>
                <a:cubicBezTo>
                  <a:pt x="1246072" y="396819"/>
                  <a:pt x="1261022" y="399685"/>
                  <a:pt x="1278295" y="399685"/>
                </a:cubicBezTo>
                <a:cubicBezTo>
                  <a:pt x="1298744" y="399685"/>
                  <a:pt x="1313539" y="397129"/>
                  <a:pt x="1322059" y="392171"/>
                </a:cubicBezTo>
                <a:cubicBezTo>
                  <a:pt x="1330115" y="387524"/>
                  <a:pt x="1333988" y="380088"/>
                  <a:pt x="1333988" y="369398"/>
                </a:cubicBezTo>
                <a:cubicBezTo>
                  <a:pt x="1333988" y="361808"/>
                  <a:pt x="1331509" y="355224"/>
                  <a:pt x="1326319" y="349492"/>
                </a:cubicBezTo>
                <a:cubicBezTo>
                  <a:pt x="1321207" y="343760"/>
                  <a:pt x="1310828" y="339654"/>
                  <a:pt x="1295568" y="337253"/>
                </a:cubicBezTo>
                <a:lnTo>
                  <a:pt x="1247467" y="329585"/>
                </a:lnTo>
                <a:cubicBezTo>
                  <a:pt x="1206723" y="323156"/>
                  <a:pt x="1175818" y="311847"/>
                  <a:pt x="1155678" y="296045"/>
                </a:cubicBezTo>
                <a:cubicBezTo>
                  <a:pt x="1135152" y="279934"/>
                  <a:pt x="1124695" y="255302"/>
                  <a:pt x="1124695" y="222847"/>
                </a:cubicBezTo>
                <a:cubicBezTo>
                  <a:pt x="1124695" y="206194"/>
                  <a:pt x="1128336" y="191089"/>
                  <a:pt x="1135617" y="177844"/>
                </a:cubicBezTo>
                <a:cubicBezTo>
                  <a:pt x="1142820" y="164676"/>
                  <a:pt x="1153122" y="153367"/>
                  <a:pt x="1166290" y="144150"/>
                </a:cubicBezTo>
                <a:cubicBezTo>
                  <a:pt x="1179303" y="135010"/>
                  <a:pt x="1194950" y="127883"/>
                  <a:pt x="1212920" y="122926"/>
                </a:cubicBezTo>
                <a:cubicBezTo>
                  <a:pt x="1230813" y="117969"/>
                  <a:pt x="1250720" y="115490"/>
                  <a:pt x="1272176" y="115490"/>
                </a:cubicBezTo>
                <a:close/>
                <a:moveTo>
                  <a:pt x="1629957" y="115335"/>
                </a:moveTo>
                <a:cubicBezTo>
                  <a:pt x="1681776" y="115335"/>
                  <a:pt x="1721358" y="130517"/>
                  <a:pt x="1747616" y="160493"/>
                </a:cubicBezTo>
                <a:cubicBezTo>
                  <a:pt x="1773797" y="190315"/>
                  <a:pt x="1787043" y="230980"/>
                  <a:pt x="1787043" y="281328"/>
                </a:cubicBezTo>
                <a:lnTo>
                  <a:pt x="1787043" y="320522"/>
                </a:lnTo>
                <a:lnTo>
                  <a:pt x="1556526" y="320522"/>
                </a:lnTo>
                <a:cubicBezTo>
                  <a:pt x="1557843" y="344612"/>
                  <a:pt x="1564350" y="363744"/>
                  <a:pt x="1575968" y="377454"/>
                </a:cubicBezTo>
                <a:cubicBezTo>
                  <a:pt x="1587974" y="391629"/>
                  <a:pt x="1606332" y="398833"/>
                  <a:pt x="1630654" y="398833"/>
                </a:cubicBezTo>
                <a:cubicBezTo>
                  <a:pt x="1662954" y="398833"/>
                  <a:pt x="1682009" y="386207"/>
                  <a:pt x="1688825" y="360181"/>
                </a:cubicBezTo>
                <a:lnTo>
                  <a:pt x="1688903" y="360181"/>
                </a:lnTo>
                <a:lnTo>
                  <a:pt x="1782937" y="360181"/>
                </a:lnTo>
                <a:cubicBezTo>
                  <a:pt x="1776663" y="397361"/>
                  <a:pt x="1761249" y="426098"/>
                  <a:pt x="1737082" y="445540"/>
                </a:cubicBezTo>
                <a:cubicBezTo>
                  <a:pt x="1712527" y="465292"/>
                  <a:pt x="1676509" y="475284"/>
                  <a:pt x="1630034" y="475284"/>
                </a:cubicBezTo>
                <a:cubicBezTo>
                  <a:pt x="1574032" y="475284"/>
                  <a:pt x="1531197" y="459482"/>
                  <a:pt x="1502848" y="428267"/>
                </a:cubicBezTo>
                <a:cubicBezTo>
                  <a:pt x="1474498" y="397129"/>
                  <a:pt x="1460168" y="352590"/>
                  <a:pt x="1460168" y="295890"/>
                </a:cubicBezTo>
                <a:cubicBezTo>
                  <a:pt x="1460168" y="267618"/>
                  <a:pt x="1464273" y="241979"/>
                  <a:pt x="1472484" y="219826"/>
                </a:cubicBezTo>
                <a:cubicBezTo>
                  <a:pt x="1480695" y="197673"/>
                  <a:pt x="1492391" y="178464"/>
                  <a:pt x="1507340" y="162894"/>
                </a:cubicBezTo>
                <a:cubicBezTo>
                  <a:pt x="1522290" y="147325"/>
                  <a:pt x="1540415" y="135397"/>
                  <a:pt x="1561174" y="127341"/>
                </a:cubicBezTo>
                <a:cubicBezTo>
                  <a:pt x="1581855" y="119363"/>
                  <a:pt x="1605015" y="115335"/>
                  <a:pt x="1629957" y="115335"/>
                </a:cubicBezTo>
                <a:close/>
                <a:moveTo>
                  <a:pt x="784576" y="115335"/>
                </a:moveTo>
                <a:cubicBezTo>
                  <a:pt x="836395" y="115335"/>
                  <a:pt x="875977" y="130517"/>
                  <a:pt x="902235" y="160493"/>
                </a:cubicBezTo>
                <a:cubicBezTo>
                  <a:pt x="928416" y="190315"/>
                  <a:pt x="941661" y="230980"/>
                  <a:pt x="941661" y="281328"/>
                </a:cubicBezTo>
                <a:lnTo>
                  <a:pt x="941661" y="320522"/>
                </a:lnTo>
                <a:lnTo>
                  <a:pt x="711145" y="320522"/>
                </a:lnTo>
                <a:cubicBezTo>
                  <a:pt x="712462" y="344612"/>
                  <a:pt x="718969" y="363744"/>
                  <a:pt x="730587" y="377454"/>
                </a:cubicBezTo>
                <a:cubicBezTo>
                  <a:pt x="742593" y="391629"/>
                  <a:pt x="760951" y="398833"/>
                  <a:pt x="785273" y="398833"/>
                </a:cubicBezTo>
                <a:cubicBezTo>
                  <a:pt x="817573" y="398833"/>
                  <a:pt x="836628" y="386207"/>
                  <a:pt x="843444" y="360181"/>
                </a:cubicBezTo>
                <a:lnTo>
                  <a:pt x="843522" y="360181"/>
                </a:lnTo>
                <a:lnTo>
                  <a:pt x="937556" y="360181"/>
                </a:lnTo>
                <a:cubicBezTo>
                  <a:pt x="931282" y="397361"/>
                  <a:pt x="915868" y="426098"/>
                  <a:pt x="891701" y="445540"/>
                </a:cubicBezTo>
                <a:cubicBezTo>
                  <a:pt x="867146" y="465292"/>
                  <a:pt x="831128" y="475284"/>
                  <a:pt x="784653" y="475284"/>
                </a:cubicBezTo>
                <a:cubicBezTo>
                  <a:pt x="728651" y="475284"/>
                  <a:pt x="685816" y="459482"/>
                  <a:pt x="657467" y="428267"/>
                </a:cubicBezTo>
                <a:cubicBezTo>
                  <a:pt x="629117" y="397129"/>
                  <a:pt x="614787" y="352590"/>
                  <a:pt x="614787" y="295890"/>
                </a:cubicBezTo>
                <a:cubicBezTo>
                  <a:pt x="614787" y="267618"/>
                  <a:pt x="618892" y="241979"/>
                  <a:pt x="627103" y="219826"/>
                </a:cubicBezTo>
                <a:cubicBezTo>
                  <a:pt x="635313" y="197673"/>
                  <a:pt x="647010" y="178464"/>
                  <a:pt x="661959" y="162894"/>
                </a:cubicBezTo>
                <a:cubicBezTo>
                  <a:pt x="676909" y="147325"/>
                  <a:pt x="695034" y="135397"/>
                  <a:pt x="715793" y="127341"/>
                </a:cubicBezTo>
                <a:cubicBezTo>
                  <a:pt x="736474" y="119363"/>
                  <a:pt x="759634" y="115335"/>
                  <a:pt x="784576" y="115335"/>
                </a:cubicBezTo>
                <a:close/>
                <a:moveTo>
                  <a:pt x="2576886" y="97288"/>
                </a:moveTo>
                <a:cubicBezTo>
                  <a:pt x="2499118" y="97288"/>
                  <a:pt x="2435834" y="160571"/>
                  <a:pt x="2435834" y="238339"/>
                </a:cubicBezTo>
                <a:cubicBezTo>
                  <a:pt x="2435834" y="316108"/>
                  <a:pt x="2499118" y="379391"/>
                  <a:pt x="2576886" y="379391"/>
                </a:cubicBezTo>
                <a:cubicBezTo>
                  <a:pt x="2654654" y="379391"/>
                  <a:pt x="2717938" y="316108"/>
                  <a:pt x="2717938" y="238339"/>
                </a:cubicBezTo>
                <a:cubicBezTo>
                  <a:pt x="2717938" y="160571"/>
                  <a:pt x="2654654" y="97288"/>
                  <a:pt x="2576886" y="97288"/>
                </a:cubicBezTo>
                <a:close/>
                <a:moveTo>
                  <a:pt x="2196642" y="10456"/>
                </a:moveTo>
                <a:lnTo>
                  <a:pt x="2290522" y="10456"/>
                </a:lnTo>
                <a:lnTo>
                  <a:pt x="2290522" y="466298"/>
                </a:lnTo>
                <a:lnTo>
                  <a:pt x="2196642" y="466298"/>
                </a:lnTo>
                <a:close/>
                <a:moveTo>
                  <a:pt x="986665" y="10456"/>
                </a:moveTo>
                <a:lnTo>
                  <a:pt x="1080545" y="10456"/>
                </a:lnTo>
                <a:lnTo>
                  <a:pt x="1080545" y="475593"/>
                </a:lnTo>
                <a:lnTo>
                  <a:pt x="1065905" y="475593"/>
                </a:lnTo>
                <a:cubicBezTo>
                  <a:pt x="1022063" y="475129"/>
                  <a:pt x="986665" y="438878"/>
                  <a:pt x="986665" y="394107"/>
                </a:cubicBezTo>
                <a:close/>
                <a:moveTo>
                  <a:pt x="476601" y="10456"/>
                </a:moveTo>
                <a:lnTo>
                  <a:pt x="480087" y="10456"/>
                </a:lnTo>
                <a:lnTo>
                  <a:pt x="569319" y="10456"/>
                </a:lnTo>
                <a:lnTo>
                  <a:pt x="572882" y="10456"/>
                </a:lnTo>
                <a:lnTo>
                  <a:pt x="572882" y="81330"/>
                </a:lnTo>
                <a:lnTo>
                  <a:pt x="572882" y="84893"/>
                </a:lnTo>
                <a:lnTo>
                  <a:pt x="569319" y="84893"/>
                </a:lnTo>
                <a:lnTo>
                  <a:pt x="480087" y="84893"/>
                </a:lnTo>
                <a:lnTo>
                  <a:pt x="476601" y="84893"/>
                </a:lnTo>
                <a:lnTo>
                  <a:pt x="476601" y="81330"/>
                </a:lnTo>
                <a:close/>
                <a:moveTo>
                  <a:pt x="58559" y="6331"/>
                </a:moveTo>
                <a:cubicBezTo>
                  <a:pt x="67660" y="8597"/>
                  <a:pt x="76103" y="13593"/>
                  <a:pt x="82648" y="20990"/>
                </a:cubicBezTo>
                <a:lnTo>
                  <a:pt x="326565" y="298911"/>
                </a:lnTo>
                <a:lnTo>
                  <a:pt x="326565" y="10456"/>
                </a:lnTo>
                <a:lnTo>
                  <a:pt x="421064" y="10456"/>
                </a:lnTo>
                <a:lnTo>
                  <a:pt x="421064" y="424781"/>
                </a:lnTo>
                <a:cubicBezTo>
                  <a:pt x="421064" y="444610"/>
                  <a:pt x="408903" y="462348"/>
                  <a:pt x="390545" y="469397"/>
                </a:cubicBezTo>
                <a:cubicBezTo>
                  <a:pt x="385123" y="471488"/>
                  <a:pt x="379391" y="472495"/>
                  <a:pt x="373814" y="472495"/>
                </a:cubicBezTo>
                <a:cubicBezTo>
                  <a:pt x="360491" y="472495"/>
                  <a:pt x="347556" y="466918"/>
                  <a:pt x="338416" y="456461"/>
                </a:cubicBezTo>
                <a:lnTo>
                  <a:pt x="94499" y="178541"/>
                </a:lnTo>
                <a:lnTo>
                  <a:pt x="94499" y="466298"/>
                </a:lnTo>
                <a:lnTo>
                  <a:pt x="0" y="466298"/>
                </a:lnTo>
                <a:lnTo>
                  <a:pt x="0" y="52748"/>
                </a:lnTo>
                <a:cubicBezTo>
                  <a:pt x="0" y="32841"/>
                  <a:pt x="12161" y="15103"/>
                  <a:pt x="30519" y="8055"/>
                </a:cubicBezTo>
                <a:cubicBezTo>
                  <a:pt x="39698" y="4530"/>
                  <a:pt x="49457" y="4066"/>
                  <a:pt x="58559" y="6331"/>
                </a:cubicBezTo>
                <a:close/>
                <a:moveTo>
                  <a:pt x="2576886" y="0"/>
                </a:moveTo>
                <a:cubicBezTo>
                  <a:pt x="2708333" y="0"/>
                  <a:pt x="2815303" y="106970"/>
                  <a:pt x="2815303" y="238417"/>
                </a:cubicBezTo>
                <a:cubicBezTo>
                  <a:pt x="2815303" y="287061"/>
                  <a:pt x="2800586" y="332296"/>
                  <a:pt x="2775489" y="370096"/>
                </a:cubicBezTo>
                <a:lnTo>
                  <a:pt x="2775412" y="370096"/>
                </a:lnTo>
                <a:lnTo>
                  <a:pt x="2855736" y="450420"/>
                </a:lnTo>
                <a:lnTo>
                  <a:pt x="2789354" y="516802"/>
                </a:lnTo>
                <a:lnTo>
                  <a:pt x="2709108" y="436555"/>
                </a:lnTo>
                <a:cubicBezTo>
                  <a:pt x="2671230" y="461962"/>
                  <a:pt x="2625762" y="476756"/>
                  <a:pt x="2576886" y="476756"/>
                </a:cubicBezTo>
                <a:cubicBezTo>
                  <a:pt x="2445439" y="476756"/>
                  <a:pt x="2338469" y="369864"/>
                  <a:pt x="2338469" y="238417"/>
                </a:cubicBezTo>
                <a:cubicBezTo>
                  <a:pt x="2338469" y="106970"/>
                  <a:pt x="2445439" y="0"/>
                  <a:pt x="2576886" y="0"/>
                </a:cubicBezTo>
                <a:close/>
              </a:path>
            </a:pathLst>
          </a:custGeom>
          <a:solidFill>
            <a:schemeClr val="accent1"/>
          </a:solidFill>
          <a:ln w="774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400"/>
          </a:p>
        </p:txBody>
      </p:sp>
      <p:pic>
        <p:nvPicPr>
          <p:cNvPr id="17" name="NielsenIQ logo+wordmark (Orange)" descr="A black and orange sign with white text&#10;&#10;Description automatically generated" hidden="1">
            <a:extLst>
              <a:ext uri="{FF2B5EF4-FFF2-40B4-BE49-F238E27FC236}">
                <a16:creationId xmlns:a16="http://schemas.microsoft.com/office/drawing/2014/main" id="{58092F04-F7C3-AB88-310D-0A0BEBC0ED8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8" y="5561267"/>
            <a:ext cx="2068879" cy="751864"/>
          </a:xfrm>
          <a:prstGeom prst="rect">
            <a:avLst/>
          </a:prstGeom>
        </p:spPr>
      </p:pic>
      <p:pic>
        <p:nvPicPr>
          <p:cNvPr id="7" name="NielsenIQ logo+wordmark" descr="A blue text on a black background&#10;&#10;Description automatically generated" hidden="1">
            <a:extLst>
              <a:ext uri="{FF2B5EF4-FFF2-40B4-BE49-F238E27FC236}">
                <a16:creationId xmlns:a16="http://schemas.microsoft.com/office/drawing/2014/main" id="{787C69B0-410D-E82D-9682-BF100F4C800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59" y="5563212"/>
            <a:ext cx="2155411" cy="743616"/>
          </a:xfrm>
          <a:prstGeom prst="rect">
            <a:avLst/>
          </a:prstGeom>
        </p:spPr>
      </p:pic>
      <p:pic>
        <p:nvPicPr>
          <p:cNvPr id="11" name="powered by GfK intelligence" hidden="1">
            <a:extLst>
              <a:ext uri="{FF2B5EF4-FFF2-40B4-BE49-F238E27FC236}">
                <a16:creationId xmlns:a16="http://schemas.microsoft.com/office/drawing/2014/main" id="{358E3CFB-419F-BD5E-3A6B-D4FDE0B9F4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44015" y="5724520"/>
            <a:ext cx="2752712" cy="421003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32205C70-9066-37CC-D648-D218D0C4A7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2102" y="2059536"/>
            <a:ext cx="5803900" cy="832599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Full View</a:t>
            </a:r>
            <a:r>
              <a:rPr kumimoji="0" lang="en-US" sz="6000" b="0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™</a:t>
            </a:r>
            <a:endParaRPr lang="pt-B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BE957A0-6312-296F-9A6A-57FB7826A0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224" y="4144397"/>
            <a:ext cx="3532187" cy="668337"/>
          </a:xfrm>
        </p:spPr>
        <p:txBody>
          <a:bodyPr/>
          <a:lstStyle>
            <a:lvl1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lang="en-US" altLang="en-US" sz="1200" b="1" dirty="0">
                <a:solidFill>
                  <a:srgbClr val="555555"/>
                </a:solidFill>
                <a:ea typeface="Open Sans"/>
                <a:cs typeface="Arial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555555"/>
                </a:solidFill>
                <a:latin typeface="+mj-lt"/>
                <a:ea typeface="Open Sans"/>
                <a:cs typeface="Arial"/>
              </a:rPr>
              <a:t>First Last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555555"/>
                </a:solidFill>
                <a:latin typeface="+mj-lt"/>
                <a:ea typeface="Open Sans"/>
                <a:cs typeface="Arial"/>
              </a:rPr>
              <a:t>Vice President, Business Partner</a:t>
            </a:r>
            <a:endParaRPr lang="en-US" altLang="en-US" sz="1600" b="1">
              <a:solidFill>
                <a:srgbClr val="555555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555555"/>
                </a:solidFill>
                <a:latin typeface="+mj-lt"/>
                <a:ea typeface="Open Sans"/>
                <a:cs typeface="Arial"/>
              </a:rPr>
              <a:t>First.Last@NielsenIQ.com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B6155922-4DA8-18F9-8720-9BCBF56AAE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5779" y="4144396"/>
            <a:ext cx="3532187" cy="668337"/>
          </a:xfrm>
        </p:spPr>
        <p:txBody>
          <a:bodyPr/>
          <a:lstStyle>
            <a:lvl1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lang="en-US" altLang="en-US" sz="1200" b="1" dirty="0">
                <a:solidFill>
                  <a:srgbClr val="555555"/>
                </a:solidFill>
                <a:ea typeface="Open Sans"/>
                <a:cs typeface="Arial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555555"/>
                </a:solidFill>
                <a:latin typeface="+mj-lt"/>
                <a:ea typeface="Open Sans"/>
                <a:cs typeface="Arial"/>
              </a:rPr>
              <a:t>First Last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555555"/>
                </a:solidFill>
                <a:latin typeface="+mj-lt"/>
                <a:ea typeface="Open Sans"/>
                <a:cs typeface="Arial"/>
              </a:rPr>
              <a:t>Director, Client Service</a:t>
            </a:r>
            <a:endParaRPr lang="en-US" altLang="en-US" sz="1600" b="1">
              <a:solidFill>
                <a:srgbClr val="555555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555555"/>
                </a:solidFill>
                <a:latin typeface="+mj-lt"/>
                <a:ea typeface="Open Sans"/>
                <a:cs typeface="Arial"/>
              </a:rPr>
              <a:t>First.Last@NielsenIQ.com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E6D8C656-374D-5CD6-4A43-7AB0EFAE3A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53334" y="4144396"/>
            <a:ext cx="3532187" cy="668337"/>
          </a:xfrm>
        </p:spPr>
        <p:txBody>
          <a:bodyPr/>
          <a:lstStyle>
            <a:lvl1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lang="en-US" altLang="en-US" sz="1200" b="1" dirty="0">
                <a:solidFill>
                  <a:srgbClr val="555555"/>
                </a:solidFill>
                <a:ea typeface="Open Sans"/>
                <a:cs typeface="Arial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555555"/>
                </a:solidFill>
                <a:latin typeface="+mj-lt"/>
                <a:ea typeface="Open Sans"/>
                <a:cs typeface="Arial"/>
              </a:rPr>
              <a:t>First Last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555555"/>
                </a:solidFill>
                <a:latin typeface="+mj-lt"/>
                <a:ea typeface="Open Sans"/>
                <a:cs typeface="Arial"/>
              </a:rPr>
              <a:t>Manager, Client Service</a:t>
            </a:r>
            <a:endParaRPr lang="en-US" altLang="en-US" sz="1600" b="1">
              <a:solidFill>
                <a:srgbClr val="555555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>
                <a:solidFill>
                  <a:srgbClr val="555555"/>
                </a:solidFill>
                <a:latin typeface="+mj-lt"/>
                <a:ea typeface="Open Sans"/>
                <a:cs typeface="Arial"/>
              </a:rPr>
              <a:t>First.Last@NielsenIQ.com</a:t>
            </a:r>
          </a:p>
        </p:txBody>
      </p:sp>
    </p:spTree>
    <p:extLst>
      <p:ext uri="{BB962C8B-B14F-4D97-AF65-F5344CB8AC3E}">
        <p14:creationId xmlns:p14="http://schemas.microsoft.com/office/powerpoint/2010/main" val="20147346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D1F3F95-8F1D-9A9D-41FB-B771E15122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3E04DF46-C0DC-4ADC-9A6F-918CC4703A4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9F5B23B2-FEF2-DCC0-334E-3B80B3A03A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35847737-8381-A612-E054-E1C098244C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fld id="{96FE6D9B-E395-4A22-A7DB-AC096A22C7CA}" type="datetime1">
              <a:rPr lang="en-GB" smtClean="0"/>
              <a:t>02/12/2025</a:t>
            </a:fld>
            <a:endParaRPr lang="en-GB"/>
          </a:p>
        </p:txBody>
      </p:sp>
      <p:sp>
        <p:nvSpPr>
          <p:cNvPr id="13" name="Source Placeholder">
            <a:extLst>
              <a:ext uri="{FF2B5EF4-FFF2-40B4-BE49-F238E27FC236}">
                <a16:creationId xmlns:a16="http://schemas.microsoft.com/office/drawing/2014/main" id="{81E36804-955F-07A1-88DF-9B603E5E26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292100" y="6108700"/>
            <a:ext cx="11607800" cy="194127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lang="en-GB" sz="800" dirty="0">
                <a:solidFill>
                  <a:srgbClr val="B3B3B3"/>
                </a:solidFill>
              </a:defRPr>
            </a:lvl1pPr>
          </a:lstStyle>
          <a:p>
            <a:pPr marL="171450" lvl="0" indent="-171450">
              <a:spcBef>
                <a:spcPts val="0"/>
              </a:spcBef>
              <a:spcAft>
                <a:spcPts val="0"/>
              </a:spcAft>
            </a:pPr>
            <a:r>
              <a:rPr lang="en-GB"/>
              <a:t>Source, footnote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04974C89-D6D3-D29A-E142-BB21F4F82B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D7CEFD0E-11F5-45EC-2759-A609F998C6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292100" y="579495"/>
            <a:ext cx="11607800" cy="436562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buNone/>
              <a:defRPr kumimoji="0" lang="en-GB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171450" marR="0" lvl="0" indent="-17145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Insert your subtitle in Arial 16pt</a:t>
            </a:r>
          </a:p>
        </p:txBody>
      </p:sp>
      <p:sp>
        <p:nvSpPr>
          <p:cNvPr id="11" name="Title Placeholder">
            <a:extLst>
              <a:ext uri="{FF2B5EF4-FFF2-40B4-BE49-F238E27FC236}">
                <a16:creationId xmlns:a16="http://schemas.microsoft.com/office/drawing/2014/main" id="{063DF22F-A0F5-4EAA-7380-343ABC31C9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Insert your slide title in Arial Bold 20pt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6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&amp; Media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B87BAA89-AB03-D1B8-3598-D075CD322279}"/>
              </a:ext>
            </a:extLst>
          </p:cNvPr>
          <p:cNvSpPr/>
          <p:nvPr userDrawn="1"/>
        </p:nvSpPr>
        <p:spPr>
          <a:xfrm>
            <a:off x="0" y="0"/>
            <a:ext cx="73043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7BAC613-67B7-7C59-1D4D-574E5B01C2E6}"/>
              </a:ext>
            </a:extLst>
          </p:cNvPr>
          <p:cNvSpPr/>
          <p:nvPr userDrawn="1"/>
        </p:nvSpPr>
        <p:spPr>
          <a:xfrm flipH="1">
            <a:off x="7304313" y="0"/>
            <a:ext cx="488768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8581C7F-0E7A-5EE1-E1E5-AF0FF5A89C79}"/>
              </a:ext>
            </a:extLst>
          </p:cNvPr>
          <p:cNvSpPr/>
          <p:nvPr userDrawn="1"/>
        </p:nvSpPr>
        <p:spPr>
          <a:xfrm>
            <a:off x="-631371" y="414292"/>
            <a:ext cx="6029416" cy="60294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14;p41">
            <a:extLst>
              <a:ext uri="{FF2B5EF4-FFF2-40B4-BE49-F238E27FC236}">
                <a16:creationId xmlns:a16="http://schemas.microsoft.com/office/drawing/2014/main" id="{21414EC5-79E0-C4E8-DA2E-EB55F9DFCAEF}"/>
              </a:ext>
            </a:extLst>
          </p:cNvPr>
          <p:cNvSpPr txBox="1"/>
          <p:nvPr userDrawn="1"/>
        </p:nvSpPr>
        <p:spPr>
          <a:xfrm>
            <a:off x="9196975" y="6529082"/>
            <a:ext cx="2601238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BBBB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© 2025 Nielsen Consumer LLC. All Rights Reserved.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20FB0D-E80A-83BA-ABAD-F8BA3A6A6115}"/>
              </a:ext>
            </a:extLst>
          </p:cNvPr>
          <p:cNvSpPr txBox="1">
            <a:spLocks/>
          </p:cNvSpPr>
          <p:nvPr userDrawn="1"/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D3C6C821-D8AC-9789-5D57-7B4711B1EC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8629" y="276223"/>
            <a:ext cx="889086" cy="378335"/>
          </a:xfrm>
          <a:prstGeom prst="rect">
            <a:avLst/>
          </a:prstGeom>
        </p:spPr>
      </p:pic>
      <p:sp>
        <p:nvSpPr>
          <p:cNvPr id="2" name="Confidential disclaimer">
            <a:extLst>
              <a:ext uri="{FF2B5EF4-FFF2-40B4-BE49-F238E27FC236}">
                <a16:creationId xmlns:a16="http://schemas.microsoft.com/office/drawing/2014/main" id="{96954C4A-BBBF-01B1-4E72-6728E5F20746}"/>
              </a:ext>
            </a:extLst>
          </p:cNvPr>
          <p:cNvSpPr txBox="1"/>
          <p:nvPr userDrawn="1"/>
        </p:nvSpPr>
        <p:spPr>
          <a:xfrm>
            <a:off x="7837949" y="6573016"/>
            <a:ext cx="11012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Confidential and proprietary</a:t>
            </a:r>
          </a:p>
        </p:txBody>
      </p:sp>
      <p:pic>
        <p:nvPicPr>
          <p:cNvPr id="2050" name="Picture 2" descr="A group of blue dots with a cart and a tag&#10;&#10;AI-generated content may be incorrect.">
            <a:extLst>
              <a:ext uri="{FF2B5EF4-FFF2-40B4-BE49-F238E27FC236}">
                <a16:creationId xmlns:a16="http://schemas.microsoft.com/office/drawing/2014/main" id="{0580389F-FA07-2649-E422-1786C24B12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271" y="2155630"/>
            <a:ext cx="3267982" cy="287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AC11215-D1AA-4B9C-1A95-0D5AF538B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508" y="2705100"/>
            <a:ext cx="4634522" cy="1442356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400" b="1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Add Business Objective</a:t>
            </a:r>
          </a:p>
        </p:txBody>
      </p:sp>
    </p:spTree>
    <p:extLst>
      <p:ext uri="{BB962C8B-B14F-4D97-AF65-F5344CB8AC3E}">
        <p14:creationId xmlns:p14="http://schemas.microsoft.com/office/powerpoint/2010/main" val="378755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B&amp;I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B87BAA89-AB03-D1B8-3598-D075CD322279}"/>
              </a:ext>
            </a:extLst>
          </p:cNvPr>
          <p:cNvSpPr/>
          <p:nvPr userDrawn="1"/>
        </p:nvSpPr>
        <p:spPr>
          <a:xfrm>
            <a:off x="0" y="0"/>
            <a:ext cx="73043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7BAC613-67B7-7C59-1D4D-574E5B01C2E6}"/>
              </a:ext>
            </a:extLst>
          </p:cNvPr>
          <p:cNvSpPr/>
          <p:nvPr userDrawn="1"/>
        </p:nvSpPr>
        <p:spPr>
          <a:xfrm flipH="1">
            <a:off x="7304313" y="0"/>
            <a:ext cx="488768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8581C7F-0E7A-5EE1-E1E5-AF0FF5A89C79}"/>
              </a:ext>
            </a:extLst>
          </p:cNvPr>
          <p:cNvSpPr/>
          <p:nvPr userDrawn="1"/>
        </p:nvSpPr>
        <p:spPr>
          <a:xfrm>
            <a:off x="-631371" y="414292"/>
            <a:ext cx="6029416" cy="60294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14;p41">
            <a:extLst>
              <a:ext uri="{FF2B5EF4-FFF2-40B4-BE49-F238E27FC236}">
                <a16:creationId xmlns:a16="http://schemas.microsoft.com/office/drawing/2014/main" id="{21414EC5-79E0-C4E8-DA2E-EB55F9DFCAEF}"/>
              </a:ext>
            </a:extLst>
          </p:cNvPr>
          <p:cNvSpPr txBox="1"/>
          <p:nvPr userDrawn="1"/>
        </p:nvSpPr>
        <p:spPr>
          <a:xfrm>
            <a:off x="9196975" y="6529082"/>
            <a:ext cx="2601238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BBBB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© 2025 Nielsen Consumer LLC. All Rights Reserved.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20FB0D-E80A-83BA-ABAD-F8BA3A6A6115}"/>
              </a:ext>
            </a:extLst>
          </p:cNvPr>
          <p:cNvSpPr txBox="1">
            <a:spLocks/>
          </p:cNvSpPr>
          <p:nvPr userDrawn="1"/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D3C6C821-D8AC-9789-5D57-7B4711B1EC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8629" y="276223"/>
            <a:ext cx="889086" cy="378335"/>
          </a:xfrm>
          <a:prstGeom prst="rect">
            <a:avLst/>
          </a:prstGeom>
        </p:spPr>
      </p:pic>
      <p:sp>
        <p:nvSpPr>
          <p:cNvPr id="2" name="Confidential disclaimer">
            <a:extLst>
              <a:ext uri="{FF2B5EF4-FFF2-40B4-BE49-F238E27FC236}">
                <a16:creationId xmlns:a16="http://schemas.microsoft.com/office/drawing/2014/main" id="{96954C4A-BBBF-01B1-4E72-6728E5F20746}"/>
              </a:ext>
            </a:extLst>
          </p:cNvPr>
          <p:cNvSpPr txBox="1"/>
          <p:nvPr userDrawn="1"/>
        </p:nvSpPr>
        <p:spPr>
          <a:xfrm>
            <a:off x="7837949" y="6573016"/>
            <a:ext cx="11012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Confidential and proprietary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BCFB6ED-1E07-4FF4-13A4-5A8635F960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674" y="1932620"/>
            <a:ext cx="2418257" cy="299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8D2DFA5-4C60-6A4E-CD20-EB2670D1E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508" y="2705100"/>
            <a:ext cx="4634522" cy="1442356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400" b="1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Add Business Objective</a:t>
            </a:r>
          </a:p>
        </p:txBody>
      </p:sp>
    </p:spTree>
    <p:extLst>
      <p:ext uri="{BB962C8B-B14F-4D97-AF65-F5344CB8AC3E}">
        <p14:creationId xmlns:p14="http://schemas.microsoft.com/office/powerpoint/2010/main" val="282690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tio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B87BAA89-AB03-D1B8-3598-D075CD322279}"/>
              </a:ext>
            </a:extLst>
          </p:cNvPr>
          <p:cNvSpPr/>
          <p:nvPr userDrawn="1"/>
        </p:nvSpPr>
        <p:spPr>
          <a:xfrm>
            <a:off x="0" y="0"/>
            <a:ext cx="73043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7BAC613-67B7-7C59-1D4D-574E5B01C2E6}"/>
              </a:ext>
            </a:extLst>
          </p:cNvPr>
          <p:cNvSpPr/>
          <p:nvPr userDrawn="1"/>
        </p:nvSpPr>
        <p:spPr>
          <a:xfrm flipH="1">
            <a:off x="7304313" y="0"/>
            <a:ext cx="488768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8581C7F-0E7A-5EE1-E1E5-AF0FF5A89C79}"/>
              </a:ext>
            </a:extLst>
          </p:cNvPr>
          <p:cNvSpPr/>
          <p:nvPr userDrawn="1"/>
        </p:nvSpPr>
        <p:spPr>
          <a:xfrm>
            <a:off x="-631371" y="414292"/>
            <a:ext cx="6029416" cy="60294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Google Shape;14;p41">
            <a:extLst>
              <a:ext uri="{FF2B5EF4-FFF2-40B4-BE49-F238E27FC236}">
                <a16:creationId xmlns:a16="http://schemas.microsoft.com/office/drawing/2014/main" id="{21414EC5-79E0-C4E8-DA2E-EB55F9DFCAEF}"/>
              </a:ext>
            </a:extLst>
          </p:cNvPr>
          <p:cNvSpPr txBox="1"/>
          <p:nvPr userDrawn="1"/>
        </p:nvSpPr>
        <p:spPr>
          <a:xfrm>
            <a:off x="9196975" y="6529082"/>
            <a:ext cx="2601238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BBBBB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© 2025 Nielsen Consumer LLC. All Rights Reserved.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20FB0D-E80A-83BA-ABAD-F8BA3A6A6115}"/>
              </a:ext>
            </a:extLst>
          </p:cNvPr>
          <p:cNvSpPr txBox="1">
            <a:spLocks/>
          </p:cNvSpPr>
          <p:nvPr userDrawn="1"/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D3C6C821-D8AC-9789-5D57-7B4711B1EC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8629" y="276223"/>
            <a:ext cx="889086" cy="378335"/>
          </a:xfrm>
          <a:prstGeom prst="rect">
            <a:avLst/>
          </a:prstGeom>
        </p:spPr>
      </p:pic>
      <p:sp>
        <p:nvSpPr>
          <p:cNvPr id="2" name="Confidential disclaimer">
            <a:extLst>
              <a:ext uri="{FF2B5EF4-FFF2-40B4-BE49-F238E27FC236}">
                <a16:creationId xmlns:a16="http://schemas.microsoft.com/office/drawing/2014/main" id="{96954C4A-BBBF-01B1-4E72-6728E5F20746}"/>
              </a:ext>
            </a:extLst>
          </p:cNvPr>
          <p:cNvSpPr txBox="1"/>
          <p:nvPr userDrawn="1"/>
        </p:nvSpPr>
        <p:spPr>
          <a:xfrm>
            <a:off x="7837949" y="6573016"/>
            <a:ext cx="11012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Confidential and proprietary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93622EE-8E53-594F-9F2A-08FA3CF227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832" y="1850554"/>
            <a:ext cx="2912960" cy="315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1E86894-E8B0-8A48-414D-A2BAE4BC5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508" y="2705100"/>
            <a:ext cx="4634522" cy="1442356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400" b="1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Add Business Objective</a:t>
            </a:r>
          </a:p>
        </p:txBody>
      </p:sp>
    </p:spTree>
    <p:extLst>
      <p:ext uri="{BB962C8B-B14F-4D97-AF65-F5344CB8AC3E}">
        <p14:creationId xmlns:p14="http://schemas.microsoft.com/office/powerpoint/2010/main" val="353947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ey Findings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tic Dark Bkgd">
            <a:extLst>
              <a:ext uri="{FF2B5EF4-FFF2-40B4-BE49-F238E27FC236}">
                <a16:creationId xmlns:a16="http://schemas.microsoft.com/office/drawing/2014/main" id="{D1093FDC-ACBE-C97A-79EC-30B506F351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A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Base Rule">
            <a:extLst>
              <a:ext uri="{FF2B5EF4-FFF2-40B4-BE49-F238E27FC236}">
                <a16:creationId xmlns:a16="http://schemas.microsoft.com/office/drawing/2014/main" id="{BF009615-489A-5DA8-222F-36CEB46D77B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292100" y="6395755"/>
            <a:ext cx="11607801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4E97C96-6264-45A7-BD31-3F850D5B40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04DF46-C0DC-4ADC-9A6F-918CC4703A4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pyright Line">
            <a:extLst>
              <a:ext uri="{FF2B5EF4-FFF2-40B4-BE49-F238E27FC236}">
                <a16:creationId xmlns:a16="http://schemas.microsoft.com/office/drawing/2014/main" id="{D18F1FC4-106D-3BF8-BC65-D648A021FC0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67809" y="6526849"/>
            <a:ext cx="2268453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rgbClr val="BBBBBB"/>
                </a:solidFill>
              </a:rPr>
              <a:t>© </a:t>
            </a:r>
            <a:fld id="{92E70860-886D-4303-B2B5-BD1295E1FD39}" type="datetimeyyyy">
              <a:rPr lang="en-US" sz="700" smtClean="0">
                <a:solidFill>
                  <a:srgbClr val="BBBBBB"/>
                </a:solidFill>
              </a:rPr>
              <a:t>2025</a:t>
            </a:fld>
            <a:r>
              <a:rPr lang="en-US" sz="700">
                <a:solidFill>
                  <a:srgbClr val="BBBBBB"/>
                </a:solidFill>
              </a:rPr>
              <a:t> Nielsen Consumer LLC. All Rights Reserved.</a:t>
            </a:r>
          </a:p>
        </p:txBody>
      </p:sp>
      <p:sp>
        <p:nvSpPr>
          <p:cNvPr id="11" name="Confidential disclaimer">
            <a:extLst>
              <a:ext uri="{FF2B5EF4-FFF2-40B4-BE49-F238E27FC236}">
                <a16:creationId xmlns:a16="http://schemas.microsoft.com/office/drawing/2014/main" id="{E92240A2-16A2-92E0-CB79-8A8DDCBFE3B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837949" y="6573016"/>
            <a:ext cx="11012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Confidential and proprietary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9E3F8F0F-7B47-2BB9-7F93-A25C99023E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solidFill>
            <a:schemeClr val="tx2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51D28747-A5DD-1E44-1383-00C1095A0E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E59825-7B6A-49C3-B207-8F8E163BC2C4}" type="datetime1">
              <a:rPr lang="en-GB" smtClean="0"/>
              <a:t>02/12/2025</a:t>
            </a:fld>
            <a:endParaRPr lang="en-GB"/>
          </a:p>
        </p:txBody>
      </p:sp>
      <p:sp>
        <p:nvSpPr>
          <p:cNvPr id="3" name="Subtitle Placeholder">
            <a:extLst>
              <a:ext uri="{FF2B5EF4-FFF2-40B4-BE49-F238E27FC236}">
                <a16:creationId xmlns:a16="http://schemas.microsoft.com/office/drawing/2014/main" id="{811C7246-8A71-F257-DB0D-3E1F23CE69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292100" y="3945964"/>
            <a:ext cx="7121979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D9E3A23B-F3DB-B7EF-DCB8-D944C23E6D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292100" y="1219200"/>
            <a:ext cx="7121979" cy="2401887"/>
          </a:xfrm>
        </p:spPr>
        <p:txBody>
          <a:bodyPr anchor="b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/>
              <a:t>Insert your section header title here maximum of three lines</a:t>
            </a:r>
            <a:endParaRPr lang="en-GB"/>
          </a:p>
        </p:txBody>
      </p:sp>
      <p:pic>
        <p:nvPicPr>
          <p:cNvPr id="9" name="NIQ GFK Lockup" hidden="1">
            <a:extLst>
              <a:ext uri="{FF2B5EF4-FFF2-40B4-BE49-F238E27FC236}">
                <a16:creationId xmlns:a16="http://schemas.microsoft.com/office/drawing/2014/main" id="{F72C93F2-029A-F706-FCA1-C00C6620AA8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/>
          <a:srcRect l="23" r="23"/>
          <a:stretch/>
        </p:blipFill>
        <p:spPr>
          <a:xfrm>
            <a:off x="302626" y="6462285"/>
            <a:ext cx="906224" cy="329184"/>
          </a:xfrm>
          <a:prstGeom prst="rect">
            <a:avLst/>
          </a:prstGeom>
        </p:spPr>
      </p:pic>
      <p:pic>
        <p:nvPicPr>
          <p:cNvPr id="24" name="NielsenIQ logo+wordmark" descr="A blue text on a black background&#10;&#10;Description automatically generated" hidden="1">
            <a:extLst>
              <a:ext uri="{FF2B5EF4-FFF2-40B4-BE49-F238E27FC236}">
                <a16:creationId xmlns:a16="http://schemas.microsoft.com/office/drawing/2014/main" id="{30EA2721-2669-7CC1-263F-E48ACB34B7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0" y="6495154"/>
            <a:ext cx="781433" cy="269593"/>
          </a:xfrm>
          <a:prstGeom prst="rect">
            <a:avLst/>
          </a:prstGeom>
        </p:spPr>
      </p:pic>
      <p:pic>
        <p:nvPicPr>
          <p:cNvPr id="22" name="NIQ Logo">
            <a:extLst>
              <a:ext uri="{FF2B5EF4-FFF2-40B4-BE49-F238E27FC236}">
                <a16:creationId xmlns:a16="http://schemas.microsoft.com/office/drawing/2014/main" id="{C2F586F8-1BDB-2AFF-F8FE-C01DC380877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2100" y="6495101"/>
            <a:ext cx="64545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4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8" Type="http://schemas.openxmlformats.org/officeDocument/2006/relationships/image" Target="../media/image6.svg"/><Relationship Id="rId5" Type="http://schemas.openxmlformats.org/officeDocument/2006/relationships/slideLayout" Target="../slideLayouts/slideLayout5.xml"/><Relationship Id="rId61" Type="http://schemas.openxmlformats.org/officeDocument/2006/relationships/image" Target="../media/image9.pn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4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7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60" Type="http://schemas.openxmlformats.org/officeDocument/2006/relationships/image" Target="../media/image8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Column Markers Bottom">
            <a:extLst>
              <a:ext uri="{FF2B5EF4-FFF2-40B4-BE49-F238E27FC236}">
                <a16:creationId xmlns:a16="http://schemas.microsoft.com/office/drawing/2014/main" id="{E1D6B4B9-1099-AE79-D01E-0EAEC19E45A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292101" y="6871957"/>
            <a:ext cx="11607801" cy="163023"/>
            <a:chOff x="292100" y="6871945"/>
            <a:chExt cx="11607801" cy="163023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BE110526-ADF0-FAFE-E6F6-7C0C9BCC4779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 rot="10800000">
              <a:off x="292100" y="6871945"/>
              <a:ext cx="11607801" cy="137160"/>
              <a:chOff x="292100" y="-165576"/>
              <a:chExt cx="11607801" cy="137160"/>
            </a:xfrm>
          </p:grpSpPr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80A4DF54-7035-6C14-2C30-2B436C500B8E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>
                <a:off x="292100" y="-119856"/>
                <a:ext cx="0" cy="91440"/>
              </a:xfrm>
              <a:prstGeom prst="line">
                <a:avLst/>
              </a:prstGeom>
              <a:ln w="3175">
                <a:solidFill>
                  <a:srgbClr val="B2B2B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670D1442-8E01-B2E8-926B-7888C14EFD17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>
                <a:off x="1049338" y="-119856"/>
                <a:ext cx="0" cy="91440"/>
              </a:xfrm>
              <a:prstGeom prst="line">
                <a:avLst/>
              </a:prstGeom>
              <a:ln w="3175">
                <a:solidFill>
                  <a:srgbClr val="B2B2B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90532B25-CA4D-3B6A-6E0F-1B2848BEE2A2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>
                <a:off x="1277937" y="-119856"/>
                <a:ext cx="0" cy="91440"/>
              </a:xfrm>
              <a:prstGeom prst="line">
                <a:avLst/>
              </a:prstGeom>
              <a:ln w="3175">
                <a:solidFill>
                  <a:srgbClr val="B2B2B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F267E6E1-987D-98AF-DF0F-3B2926D01225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>
                <a:off x="2035175" y="-119856"/>
                <a:ext cx="0" cy="91440"/>
              </a:xfrm>
              <a:prstGeom prst="line">
                <a:avLst/>
              </a:prstGeom>
              <a:ln w="3175">
                <a:solidFill>
                  <a:srgbClr val="B2B2B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D2A9C692-7128-365D-B823-06548244B596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>
                <a:off x="2265363" y="-119856"/>
                <a:ext cx="0" cy="91440"/>
              </a:xfrm>
              <a:prstGeom prst="line">
                <a:avLst/>
              </a:prstGeom>
              <a:ln w="3175">
                <a:solidFill>
                  <a:srgbClr val="B2B2B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04F05B7A-E93D-CFB9-B6F9-1B2BF080916F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>
                <a:off x="3022601" y="-165576"/>
                <a:ext cx="0" cy="13716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1B89BC66-0F9A-1EC3-7665-B83A788EEA93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>
                <a:off x="3251200" y="-165576"/>
                <a:ext cx="0" cy="13716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5FA024A8-3261-24D4-053C-69B151F55125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>
                <a:off x="4008438" y="-165576"/>
                <a:ext cx="0" cy="137160"/>
              </a:xfrm>
              <a:prstGeom prst="line">
                <a:avLst/>
              </a:prstGeom>
              <a:ln w="3175">
                <a:solidFill>
                  <a:srgbClr val="FFC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156CB882-2C70-5A74-3737-0DACE12E6AB6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>
                <a:off x="4237037" y="-165576"/>
                <a:ext cx="0" cy="137160"/>
              </a:xfrm>
              <a:prstGeom prst="line">
                <a:avLst/>
              </a:prstGeom>
              <a:ln w="3175">
                <a:solidFill>
                  <a:srgbClr val="FFC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1B48B91C-853B-5024-8ACD-DDD17A239487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>
                <a:off x="4994275" y="-119856"/>
                <a:ext cx="0" cy="91440"/>
              </a:xfrm>
              <a:prstGeom prst="line">
                <a:avLst/>
              </a:prstGeom>
              <a:ln w="3175">
                <a:solidFill>
                  <a:srgbClr val="B2B2B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2CE81E04-31BD-6D43-C55A-C91681E50947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>
                <a:off x="5222874" y="-119856"/>
                <a:ext cx="0" cy="91440"/>
              </a:xfrm>
              <a:prstGeom prst="line">
                <a:avLst/>
              </a:prstGeom>
              <a:ln w="3175">
                <a:solidFill>
                  <a:srgbClr val="B2B2B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7F8CDAA3-FD28-C355-23BC-499395BE300E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>
                <a:off x="5980112" y="-165576"/>
                <a:ext cx="0" cy="13716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3D8E9710-60CE-3DA0-7382-C73A94CB0D80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>
                <a:off x="6210300" y="-165576"/>
                <a:ext cx="0" cy="13716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733C6AA6-13D5-5435-C02F-8F0070698D66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>
                <a:off x="6967538" y="-119856"/>
                <a:ext cx="0" cy="91440"/>
              </a:xfrm>
              <a:prstGeom prst="line">
                <a:avLst/>
              </a:prstGeom>
              <a:ln w="3175">
                <a:solidFill>
                  <a:srgbClr val="B2B2B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B015AFE0-C364-2ADE-866F-ED48C44A349C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>
                <a:off x="7196137" y="-119856"/>
                <a:ext cx="0" cy="91440"/>
              </a:xfrm>
              <a:prstGeom prst="line">
                <a:avLst/>
              </a:prstGeom>
              <a:ln w="3175">
                <a:solidFill>
                  <a:srgbClr val="B2B2B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11395D59-3589-CE2B-EE20-7EAAF4EE0DD5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>
                <a:off x="7953375" y="-165576"/>
                <a:ext cx="0" cy="137160"/>
              </a:xfrm>
              <a:prstGeom prst="line">
                <a:avLst/>
              </a:prstGeom>
              <a:ln w="3175">
                <a:solidFill>
                  <a:srgbClr val="FFC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5DA54A0A-00B3-66C0-4D16-2A52CAD39782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>
                <a:off x="9169400" y="-165576"/>
                <a:ext cx="0" cy="13716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AF52679F-E0D0-984E-0A9D-11E933F01859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>
                <a:off x="9926638" y="-119856"/>
                <a:ext cx="0" cy="91440"/>
              </a:xfrm>
              <a:prstGeom prst="line">
                <a:avLst/>
              </a:prstGeom>
              <a:ln w="3175">
                <a:solidFill>
                  <a:srgbClr val="B2B2B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20C312C4-7307-2152-5E04-277863965440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>
                <a:off x="10156826" y="-119856"/>
                <a:ext cx="0" cy="91440"/>
              </a:xfrm>
              <a:prstGeom prst="line">
                <a:avLst/>
              </a:prstGeom>
              <a:ln w="3175">
                <a:solidFill>
                  <a:srgbClr val="B2B2B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DD4E9147-05ED-7705-CC1F-72D71C0F6C79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>
                <a:off x="10914064" y="-119856"/>
                <a:ext cx="0" cy="91440"/>
              </a:xfrm>
              <a:prstGeom prst="line">
                <a:avLst/>
              </a:prstGeom>
              <a:ln w="3175">
                <a:solidFill>
                  <a:srgbClr val="B2B2B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C20E3FFB-E227-153F-ABE1-FC87F5F732AA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>
                <a:off x="11142663" y="-119856"/>
                <a:ext cx="0" cy="91440"/>
              </a:xfrm>
              <a:prstGeom prst="line">
                <a:avLst/>
              </a:prstGeom>
              <a:ln w="3175">
                <a:solidFill>
                  <a:srgbClr val="B2B2B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3F423C1A-2AC0-2B62-7F6A-AA998E137B0C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>
                <a:off x="11899901" y="-119856"/>
                <a:ext cx="0" cy="91440"/>
              </a:xfrm>
              <a:prstGeom prst="line">
                <a:avLst/>
              </a:prstGeom>
              <a:ln w="3175">
                <a:solidFill>
                  <a:srgbClr val="B2B2B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E5B626B8-ACE5-10A8-AAA1-A34285F0A471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>
                <a:off x="8181975" y="-165576"/>
                <a:ext cx="0" cy="137160"/>
              </a:xfrm>
              <a:prstGeom prst="line">
                <a:avLst/>
              </a:prstGeom>
              <a:ln w="3175">
                <a:solidFill>
                  <a:srgbClr val="FFC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B2923CDE-FDD7-7A51-817A-A07397D5F16B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>
                <a:off x="8939213" y="-165576"/>
                <a:ext cx="0" cy="13716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4B728ACB-14F7-C40A-473B-317C751CD18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86415" y="6878002"/>
              <a:ext cx="99386" cy="1569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GB" sz="600">
                  <a:solidFill>
                    <a:srgbClr val="00B0F0"/>
                  </a:solidFill>
                </a:rPr>
                <a:t>4</a:t>
              </a:r>
              <a:br>
                <a:rPr lang="en-GB" sz="600">
                  <a:solidFill>
                    <a:srgbClr val="00B0F0"/>
                  </a:solidFill>
                </a:rPr>
              </a:br>
              <a:r>
                <a:rPr lang="en-GB" sz="600">
                  <a:solidFill>
                    <a:srgbClr val="00B0F0"/>
                  </a:solidFill>
                </a:rPr>
                <a:t>col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F7BA58E8-87C4-8336-7BF2-D4A38EFF668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9000792" y="6878002"/>
              <a:ext cx="99386" cy="1569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GB" sz="600">
                  <a:solidFill>
                    <a:srgbClr val="00B0F0"/>
                  </a:solidFill>
                </a:rPr>
                <a:t>4</a:t>
              </a:r>
              <a:br>
                <a:rPr lang="en-GB" sz="600">
                  <a:solidFill>
                    <a:srgbClr val="00B0F0"/>
                  </a:solidFill>
                </a:rPr>
              </a:br>
              <a:r>
                <a:rPr lang="en-GB" sz="600">
                  <a:solidFill>
                    <a:srgbClr val="00B0F0"/>
                  </a:solidFill>
                </a:rPr>
                <a:t>col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18E780D4-D62C-31AE-986F-E3882F4C3C3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6024487" y="6878002"/>
              <a:ext cx="149080" cy="1569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GB" sz="600">
                  <a:solidFill>
                    <a:srgbClr val="00B0F0"/>
                  </a:solidFill>
                </a:rPr>
                <a:t>2 / 4</a:t>
              </a:r>
              <a:br>
                <a:rPr lang="en-GB" sz="600">
                  <a:solidFill>
                    <a:srgbClr val="00B0F0"/>
                  </a:solidFill>
                </a:rPr>
              </a:br>
              <a:r>
                <a:rPr lang="en-GB" sz="600">
                  <a:solidFill>
                    <a:srgbClr val="00B0F0"/>
                  </a:solidFill>
                </a:rPr>
                <a:t>col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A341B576-F973-FF3B-9D70-757A51DED63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077661" y="6878002"/>
              <a:ext cx="99386" cy="1569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GB" sz="600">
                  <a:solidFill>
                    <a:srgbClr val="FFC000"/>
                  </a:solidFill>
                </a:rPr>
                <a:t>3</a:t>
              </a:r>
              <a:br>
                <a:rPr lang="en-GB" sz="600">
                  <a:solidFill>
                    <a:srgbClr val="FFC000"/>
                  </a:solidFill>
                </a:rPr>
              </a:br>
              <a:r>
                <a:rPr lang="en-GB" sz="600">
                  <a:solidFill>
                    <a:srgbClr val="FFC000"/>
                  </a:solidFill>
                </a:rPr>
                <a:t>col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D94C725E-2F75-A1A8-2A47-9AE54AFFDF9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8013366" y="6878002"/>
              <a:ext cx="99386" cy="1569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GB" sz="600">
                  <a:solidFill>
                    <a:srgbClr val="FFC000"/>
                  </a:solidFill>
                </a:rPr>
                <a:t>3</a:t>
              </a:r>
              <a:br>
                <a:rPr lang="en-GB" sz="600">
                  <a:solidFill>
                    <a:srgbClr val="FFC000"/>
                  </a:solidFill>
                </a:rPr>
              </a:br>
              <a:r>
                <a:rPr lang="en-GB" sz="600">
                  <a:solidFill>
                    <a:srgbClr val="FFC000"/>
                  </a:solidFill>
                </a:rPr>
                <a:t>col</a:t>
              </a:r>
            </a:p>
          </p:txBody>
        </p:sp>
      </p:grpSp>
      <p:grpSp>
        <p:nvGrpSpPr>
          <p:cNvPr id="151" name="Column Markers Top">
            <a:extLst>
              <a:ext uri="{FF2B5EF4-FFF2-40B4-BE49-F238E27FC236}">
                <a16:creationId xmlns:a16="http://schemas.microsoft.com/office/drawing/2014/main" id="{D22D9BE6-0B65-1C47-03BF-D1AB953BE5D3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292101" y="-165576"/>
            <a:ext cx="11607801" cy="137160"/>
            <a:chOff x="292100" y="-165576"/>
            <a:chExt cx="11607801" cy="137160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1C2DAF0-B0C5-3814-F177-4D283ED86E1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292100" y="-119856"/>
              <a:ext cx="0" cy="91440"/>
            </a:xfrm>
            <a:prstGeom prst="line">
              <a:avLst/>
            </a:prstGeom>
            <a:ln w="3175">
              <a:solidFill>
                <a:srgbClr val="B2B2B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60C7E0C-2513-2BF9-58C7-7ED27570516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1049338" y="-119856"/>
              <a:ext cx="0" cy="91440"/>
            </a:xfrm>
            <a:prstGeom prst="line">
              <a:avLst/>
            </a:prstGeom>
            <a:ln w="3175">
              <a:solidFill>
                <a:srgbClr val="B2B2B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A8C53B7-FA46-2487-2FDF-B14532D4DC6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1277937" y="-119856"/>
              <a:ext cx="0" cy="91440"/>
            </a:xfrm>
            <a:prstGeom prst="line">
              <a:avLst/>
            </a:prstGeom>
            <a:ln w="3175">
              <a:solidFill>
                <a:srgbClr val="B2B2B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2117F78-F20D-7784-AFAB-33B9E45C00F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2035175" y="-119856"/>
              <a:ext cx="0" cy="91440"/>
            </a:xfrm>
            <a:prstGeom prst="line">
              <a:avLst/>
            </a:prstGeom>
            <a:ln w="3175">
              <a:solidFill>
                <a:srgbClr val="B2B2B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38C8718-4726-16BF-EE37-79212A3DCD7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2265363" y="-119856"/>
              <a:ext cx="0" cy="91440"/>
            </a:xfrm>
            <a:prstGeom prst="line">
              <a:avLst/>
            </a:prstGeom>
            <a:ln w="3175">
              <a:solidFill>
                <a:srgbClr val="B2B2B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DE7C7E9-FC71-BAE6-B8D3-3ABEBABB121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3022601" y="-165576"/>
              <a:ext cx="0" cy="13716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A00B385-516E-8D52-13A9-8C3600BF4FC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3251200" y="-165576"/>
              <a:ext cx="0" cy="13716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7BEECB8-6E26-BD06-398F-0B566BF9BBD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4008438" y="-165576"/>
              <a:ext cx="0" cy="137160"/>
            </a:xfrm>
            <a:prstGeom prst="line">
              <a:avLst/>
            </a:prstGeom>
            <a:ln w="3175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CEE70E6-06A0-448E-5213-9F480BBB216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4237037" y="-165576"/>
              <a:ext cx="0" cy="137160"/>
            </a:xfrm>
            <a:prstGeom prst="line">
              <a:avLst/>
            </a:prstGeom>
            <a:ln w="3175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99AAB26-4D5A-211F-CD30-4DF8B9DB561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4994275" y="-119856"/>
              <a:ext cx="0" cy="91440"/>
            </a:xfrm>
            <a:prstGeom prst="line">
              <a:avLst/>
            </a:prstGeom>
            <a:ln w="3175">
              <a:solidFill>
                <a:srgbClr val="B2B2B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2193421-A7B5-60F1-885A-86D1AAD4C1A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5222874" y="-119856"/>
              <a:ext cx="0" cy="91440"/>
            </a:xfrm>
            <a:prstGeom prst="line">
              <a:avLst/>
            </a:prstGeom>
            <a:ln w="3175">
              <a:solidFill>
                <a:srgbClr val="B2B2B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B5A5379-3BC9-60DA-11B7-BCC88BF6362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5980112" y="-165576"/>
              <a:ext cx="0" cy="13716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87343BE-0ACB-44CE-03AA-B3F4290A4B6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6210300" y="-165576"/>
              <a:ext cx="0" cy="13716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30D142D-B1E9-9CBF-97EF-00A42B7BC5F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6967538" y="-119856"/>
              <a:ext cx="0" cy="91440"/>
            </a:xfrm>
            <a:prstGeom prst="line">
              <a:avLst/>
            </a:prstGeom>
            <a:ln w="3175">
              <a:solidFill>
                <a:srgbClr val="B2B2B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32EA936-B37E-FA24-83D8-1DEE414B5F8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7196137" y="-119856"/>
              <a:ext cx="0" cy="91440"/>
            </a:xfrm>
            <a:prstGeom prst="line">
              <a:avLst/>
            </a:prstGeom>
            <a:ln w="3175">
              <a:solidFill>
                <a:srgbClr val="B2B2B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BE1C96A-624D-767C-6715-0D962329766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7953375" y="-165576"/>
              <a:ext cx="0" cy="137160"/>
            </a:xfrm>
            <a:prstGeom prst="line">
              <a:avLst/>
            </a:prstGeom>
            <a:ln w="3175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BF0FBA6-1F05-149A-AD58-63F47436303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9169400" y="-165576"/>
              <a:ext cx="0" cy="13716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6C9AC2C-8889-C695-8160-7D43B07CBEB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9926638" y="-119856"/>
              <a:ext cx="0" cy="91440"/>
            </a:xfrm>
            <a:prstGeom prst="line">
              <a:avLst/>
            </a:prstGeom>
            <a:ln w="3175">
              <a:solidFill>
                <a:srgbClr val="B2B2B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3521B7C-5C33-9A4C-FBD4-E8303128C409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10156826" y="-119856"/>
              <a:ext cx="0" cy="91440"/>
            </a:xfrm>
            <a:prstGeom prst="line">
              <a:avLst/>
            </a:prstGeom>
            <a:ln w="3175">
              <a:solidFill>
                <a:srgbClr val="B2B2B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1597926-2F92-C2A6-EC39-92172371F51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10914064" y="-119856"/>
              <a:ext cx="0" cy="91440"/>
            </a:xfrm>
            <a:prstGeom prst="line">
              <a:avLst/>
            </a:prstGeom>
            <a:ln w="3175">
              <a:solidFill>
                <a:srgbClr val="B2B2B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FE0C9B9-B779-6459-B1D3-0E89CB20C7A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11142663" y="-119856"/>
              <a:ext cx="0" cy="91440"/>
            </a:xfrm>
            <a:prstGeom prst="line">
              <a:avLst/>
            </a:prstGeom>
            <a:ln w="3175">
              <a:solidFill>
                <a:srgbClr val="B2B2B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7A92DD3-EDC2-277F-7A79-16F1FC1A8DD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11899901" y="-119856"/>
              <a:ext cx="0" cy="91440"/>
            </a:xfrm>
            <a:prstGeom prst="line">
              <a:avLst/>
            </a:prstGeom>
            <a:ln w="3175">
              <a:solidFill>
                <a:srgbClr val="B2B2B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59978F6-C812-F2EB-2011-738453334C4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8181975" y="-165576"/>
              <a:ext cx="0" cy="137160"/>
            </a:xfrm>
            <a:prstGeom prst="line">
              <a:avLst/>
            </a:prstGeom>
            <a:ln w="3175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74B9070-6CE7-2988-15D6-7BCD628C78A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8939213" y="-165576"/>
              <a:ext cx="0" cy="13716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Horizontal Markers Left">
            <a:extLst>
              <a:ext uri="{FF2B5EF4-FFF2-40B4-BE49-F238E27FC236}">
                <a16:creationId xmlns:a16="http://schemas.microsoft.com/office/drawing/2014/main" id="{2E8F5572-A6C5-0D61-4663-94740861ECF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118744" y="304484"/>
            <a:ext cx="91440" cy="5804216"/>
            <a:chOff x="-106044" y="304484"/>
            <a:chExt cx="91440" cy="5804216"/>
          </a:xfrm>
        </p:grpSpPr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52085DA4-FA3C-5517-7394-7B8C7198E8E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 rot="5400000">
              <a:off x="-60324" y="258764"/>
              <a:ext cx="0" cy="91440"/>
            </a:xfrm>
            <a:prstGeom prst="line">
              <a:avLst/>
            </a:prstGeom>
            <a:ln w="3175">
              <a:solidFill>
                <a:srgbClr val="B2B2B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B73C6FFB-4043-5FA4-B1B9-8A2CD4468FD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 rot="5400000">
              <a:off x="-60324" y="6062980"/>
              <a:ext cx="0" cy="91440"/>
            </a:xfrm>
            <a:prstGeom prst="line">
              <a:avLst/>
            </a:prstGeom>
            <a:ln w="3175">
              <a:solidFill>
                <a:srgbClr val="B2B2B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DE7F5164-5687-39B8-50AA-9C06AE869BD5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-106044" y="1219200"/>
              <a:ext cx="91440" cy="419100"/>
              <a:chOff x="-106044" y="1219200"/>
              <a:chExt cx="91440" cy="419100"/>
            </a:xfrm>
          </p:grpSpPr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6D174423-67A1-6BA0-F32A-B87768D85638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 rot="5400000">
                <a:off x="-60324" y="1173480"/>
                <a:ext cx="0" cy="91440"/>
              </a:xfrm>
              <a:prstGeom prst="line">
                <a:avLst/>
              </a:prstGeom>
              <a:ln w="3175">
                <a:solidFill>
                  <a:srgbClr val="B2B2B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DC407528-7F4C-9C51-0701-8674D84860BF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 rot="5400000">
                <a:off x="-60324" y="1592580"/>
                <a:ext cx="0" cy="91440"/>
              </a:xfrm>
              <a:prstGeom prst="line">
                <a:avLst/>
              </a:prstGeom>
              <a:ln w="3175">
                <a:solidFill>
                  <a:srgbClr val="B2B2B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744D8EC0-E0C8-6F33-8B33-9252682D5549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-106044" y="5676900"/>
              <a:ext cx="91440" cy="431800"/>
              <a:chOff x="-106044" y="1206500"/>
              <a:chExt cx="91440" cy="431800"/>
            </a:xfrm>
          </p:grpSpPr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EBDB6D67-47F1-2ACB-B15E-CF83680C2CC5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 rot="5400000">
                <a:off x="-60324" y="1160780"/>
                <a:ext cx="0" cy="91440"/>
              </a:xfrm>
              <a:prstGeom prst="line">
                <a:avLst/>
              </a:prstGeom>
              <a:ln w="3175">
                <a:solidFill>
                  <a:srgbClr val="B2B2B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A0172A1C-AD6A-BB6C-25B7-D91289B9E05E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 rot="5400000">
                <a:off x="-60324" y="1592580"/>
                <a:ext cx="0" cy="91440"/>
              </a:xfrm>
              <a:prstGeom prst="line">
                <a:avLst/>
              </a:prstGeom>
              <a:ln w="3175">
                <a:solidFill>
                  <a:srgbClr val="B2B2B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4" name="Horizontal Markers Right">
            <a:extLst>
              <a:ext uri="{FF2B5EF4-FFF2-40B4-BE49-F238E27FC236}">
                <a16:creationId xmlns:a16="http://schemas.microsoft.com/office/drawing/2014/main" id="{0E15D8C4-ABC7-762F-EBD9-715AC935C45D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 flipH="1">
            <a:off x="12222840" y="304484"/>
            <a:ext cx="91440" cy="5804216"/>
            <a:chOff x="-106044" y="304484"/>
            <a:chExt cx="91440" cy="5804216"/>
          </a:xfrm>
        </p:grpSpPr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8337C811-4542-2EE7-A070-0A11F64823E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 rot="5400000">
              <a:off x="-60324" y="258764"/>
              <a:ext cx="0" cy="91440"/>
            </a:xfrm>
            <a:prstGeom prst="line">
              <a:avLst/>
            </a:prstGeom>
            <a:ln w="3175">
              <a:solidFill>
                <a:srgbClr val="B2B2B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14A20C2E-8ED8-B0B7-BD57-C12A3BBCA50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 rot="5400000">
              <a:off x="-60324" y="6062980"/>
              <a:ext cx="0" cy="91440"/>
            </a:xfrm>
            <a:prstGeom prst="line">
              <a:avLst/>
            </a:prstGeom>
            <a:ln w="3175">
              <a:solidFill>
                <a:srgbClr val="B2B2B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64E99BCD-4B6B-8A77-3E7B-C8AE755D6FF5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-106044" y="1219200"/>
              <a:ext cx="91440" cy="419100"/>
              <a:chOff x="-106044" y="1219200"/>
              <a:chExt cx="91440" cy="419100"/>
            </a:xfrm>
          </p:grpSpPr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BDC21EB8-6195-9793-19F2-9F17FD159A22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 rot="5400000">
                <a:off x="-60324" y="1173480"/>
                <a:ext cx="0" cy="91440"/>
              </a:xfrm>
              <a:prstGeom prst="line">
                <a:avLst/>
              </a:prstGeom>
              <a:ln w="3175">
                <a:solidFill>
                  <a:srgbClr val="B2B2B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1BEA6F92-D18B-7DDF-A672-BD40DB39AD40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 rot="5400000">
                <a:off x="-60324" y="1592580"/>
                <a:ext cx="0" cy="91440"/>
              </a:xfrm>
              <a:prstGeom prst="line">
                <a:avLst/>
              </a:prstGeom>
              <a:ln w="3175">
                <a:solidFill>
                  <a:srgbClr val="B2B2B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A9963F1F-494E-ED48-2599-10F3CF79B8EC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-106044" y="5676900"/>
              <a:ext cx="91440" cy="431800"/>
              <a:chOff x="-106044" y="1206500"/>
              <a:chExt cx="91440" cy="431800"/>
            </a:xfrm>
          </p:grpSpPr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FD80CC2F-018A-E7FC-E743-CCA5B83720FB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 rot="5400000">
                <a:off x="-60324" y="1160780"/>
                <a:ext cx="0" cy="91440"/>
              </a:xfrm>
              <a:prstGeom prst="line">
                <a:avLst/>
              </a:prstGeom>
              <a:ln w="3175">
                <a:solidFill>
                  <a:srgbClr val="B2B2B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3100CA45-B775-276A-5A43-FE5A99346451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 userDrawn="1"/>
            </p:nvCxnSpPr>
            <p:spPr>
              <a:xfrm rot="5400000">
                <a:off x="-60324" y="1592580"/>
                <a:ext cx="0" cy="91440"/>
              </a:xfrm>
              <a:prstGeom prst="line">
                <a:avLst/>
              </a:prstGeom>
              <a:ln w="3175">
                <a:solidFill>
                  <a:srgbClr val="B2B2B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64E6BD6-E07D-2B19-17C8-0FC0C2471E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1495578" y="6485400"/>
            <a:ext cx="404321" cy="2829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E04DF46-C0DC-4ADC-9A6F-918CC4703A4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pyright Line">
            <a:extLst>
              <a:ext uri="{FF2B5EF4-FFF2-40B4-BE49-F238E27FC236}">
                <a16:creationId xmlns:a16="http://schemas.microsoft.com/office/drawing/2014/main" id="{FE2C65CF-8B27-677A-7002-0C3FC6DBB22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67810" y="6526852"/>
            <a:ext cx="2268453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© </a:t>
            </a:r>
            <a:fld id="{92E70860-886D-4303-B2B5-BD1295E1FD39}" type="datetimeyyyy">
              <a:rPr lang="en-US" sz="70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</a:t>
            </a:fld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Nielsen Consumer LLC. All Rights Reserved.</a:t>
            </a:r>
          </a:p>
        </p:txBody>
      </p:sp>
      <p:sp>
        <p:nvSpPr>
          <p:cNvPr id="23" name="Confidential disclaimer">
            <a:extLst>
              <a:ext uri="{FF2B5EF4-FFF2-40B4-BE49-F238E27FC236}">
                <a16:creationId xmlns:a16="http://schemas.microsoft.com/office/drawing/2014/main" id="{78A1FF65-2683-767F-2325-D99D81EAF5F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837949" y="6573018"/>
            <a:ext cx="11012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Confidential and proprietary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5F70E08D-819F-1B99-D7F7-BEB0CF6E83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3686136" y="6490783"/>
            <a:ext cx="3538605" cy="282957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7CB195BE-558A-E9D1-BD0E-FE21F1324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"/>
          </p:nvPr>
        </p:nvSpPr>
        <p:spPr>
          <a:xfrm>
            <a:off x="2986740" y="6490783"/>
            <a:ext cx="640080" cy="2829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cxnSp>
        <p:nvCxnSpPr>
          <p:cNvPr id="50" name="Base Rule">
            <a:extLst>
              <a:ext uri="{FF2B5EF4-FFF2-40B4-BE49-F238E27FC236}">
                <a16:creationId xmlns:a16="http://schemas.microsoft.com/office/drawing/2014/main" id="{8F7DBEB2-D3D4-C8B5-3434-A00B1C2AA7E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292101" y="6395755"/>
            <a:ext cx="116078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D708349F-2D5F-012D-30C6-BC9EF27CB8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292100" y="1638300"/>
            <a:ext cx="11611336" cy="4038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2397E100-96BC-DBA8-0931-869A3CB0F6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292100" y="304801"/>
            <a:ext cx="11613315" cy="2655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Insert your slide title in Arial Bold 20pt</a:t>
            </a:r>
            <a:endParaRPr lang="en-GB"/>
          </a:p>
        </p:txBody>
      </p:sp>
      <p:pic>
        <p:nvPicPr>
          <p:cNvPr id="9" name="NIQ GFK Lockup" hidden="1">
            <a:extLst>
              <a:ext uri="{FF2B5EF4-FFF2-40B4-BE49-F238E27FC236}">
                <a16:creationId xmlns:a16="http://schemas.microsoft.com/office/drawing/2014/main" id="{820B2CC8-6A10-1A7D-AA80-20F852A365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292100" y="6489302"/>
            <a:ext cx="751571" cy="273007"/>
          </a:xfrm>
          <a:prstGeom prst="rect">
            <a:avLst/>
          </a:prstGeom>
        </p:spPr>
      </p:pic>
      <p:pic>
        <p:nvPicPr>
          <p:cNvPr id="16" name="NielsenIQ logo+wordmark (Orange)" descr="A black and orange sign with white text&#10;&#10;AI-generated content may be incorrect." hidden="1">
            <a:extLst>
              <a:ext uri="{FF2B5EF4-FFF2-40B4-BE49-F238E27FC236}">
                <a16:creationId xmlns:a16="http://schemas.microsoft.com/office/drawing/2014/main" id="{E2BF9480-CB28-F8E8-1524-254D2093AFA9}"/>
              </a:ext>
            </a:extLst>
          </p:cNvPr>
          <p:cNvPicPr/>
          <p:nvPr userDrawn="1"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0" y="6495553"/>
            <a:ext cx="748095" cy="271871"/>
          </a:xfrm>
          <a:prstGeom prst="rect">
            <a:avLst/>
          </a:prstGeom>
        </p:spPr>
      </p:pic>
      <p:pic>
        <p:nvPicPr>
          <p:cNvPr id="22" name="NielsenIQ logo+wordmark" descr="A blue text on a black background&#10;&#10;Description automatically generated" hidden="1">
            <a:extLst>
              <a:ext uri="{FF2B5EF4-FFF2-40B4-BE49-F238E27FC236}">
                <a16:creationId xmlns:a16="http://schemas.microsoft.com/office/drawing/2014/main" id="{40901A86-02E1-3B2F-FACD-729B5AB8CC91}"/>
              </a:ext>
            </a:extLst>
          </p:cNvPr>
          <p:cNvPicPr>
            <a:picLocks noChangeAspect="1"/>
          </p:cNvPicPr>
          <p:nvPr userDrawn="1"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2" y="6495156"/>
            <a:ext cx="781433" cy="269593"/>
          </a:xfrm>
          <a:prstGeom prst="rect">
            <a:avLst/>
          </a:prstGeom>
        </p:spPr>
      </p:pic>
      <p:pic>
        <p:nvPicPr>
          <p:cNvPr id="13" name="NIQ Logo (Orange)" hidden="1">
            <a:extLst>
              <a:ext uri="{FF2B5EF4-FFF2-40B4-BE49-F238E27FC236}">
                <a16:creationId xmlns:a16="http://schemas.microsoft.com/office/drawing/2014/main" id="{597A70D4-0E03-DB31-7FA6-E2AD4629383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292101" y="6495101"/>
            <a:ext cx="645459" cy="274320"/>
          </a:xfrm>
          <a:prstGeom prst="rect">
            <a:avLst/>
          </a:prstGeom>
        </p:spPr>
      </p:pic>
      <p:pic>
        <p:nvPicPr>
          <p:cNvPr id="11" name="NIQ Logo">
            <a:extLst>
              <a:ext uri="{FF2B5EF4-FFF2-40B4-BE49-F238E27FC236}">
                <a16:creationId xmlns:a16="http://schemas.microsoft.com/office/drawing/2014/main" id="{ACAE94BF-32EB-3237-6101-F4E7A58207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292101" y="6495101"/>
            <a:ext cx="645459" cy="274320"/>
          </a:xfrm>
          <a:prstGeom prst="rect">
            <a:avLst/>
          </a:prstGeom>
        </p:spPr>
      </p:pic>
      <p:pic>
        <p:nvPicPr>
          <p:cNvPr id="8" name="powered by GfK intelligence" descr="A close-up of a logo&#10;&#10;Description automatically generated" hidden="1">
            <a:extLst>
              <a:ext uri="{FF2B5EF4-FFF2-40B4-BE49-F238E27FC236}">
                <a16:creationId xmlns:a16="http://schemas.microsoft.com/office/drawing/2014/main" id="{8C5EA242-8FE9-C7A3-A565-68DCC2310B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56" y="6511174"/>
            <a:ext cx="1485425" cy="22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9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60" r:id="rId2"/>
    <p:sldLayoutId id="2147484296" r:id="rId3"/>
    <p:sldLayoutId id="2147484630" r:id="rId4"/>
    <p:sldLayoutId id="2147484600" r:id="rId5"/>
    <p:sldLayoutId id="2147484601" r:id="rId6"/>
    <p:sldLayoutId id="2147484602" r:id="rId7"/>
    <p:sldLayoutId id="2147484603" r:id="rId8"/>
    <p:sldLayoutId id="2147484262" r:id="rId9"/>
    <p:sldLayoutId id="2147484263" r:id="rId10"/>
    <p:sldLayoutId id="2147484264" r:id="rId11"/>
    <p:sldLayoutId id="2147484267" r:id="rId12"/>
    <p:sldLayoutId id="2147484266" r:id="rId13"/>
    <p:sldLayoutId id="2147484269" r:id="rId14"/>
    <p:sldLayoutId id="2147484564" r:id="rId15"/>
    <p:sldLayoutId id="2147484634" r:id="rId16"/>
    <p:sldLayoutId id="2147484623" r:id="rId17"/>
    <p:sldLayoutId id="2147484626" r:id="rId18"/>
    <p:sldLayoutId id="2147484624" r:id="rId19"/>
    <p:sldLayoutId id="2147484628" r:id="rId20"/>
    <p:sldLayoutId id="2147484636" r:id="rId21"/>
    <p:sldLayoutId id="2147484629" r:id="rId22"/>
    <p:sldLayoutId id="2147484274" r:id="rId23"/>
    <p:sldLayoutId id="2147484275" r:id="rId24"/>
    <p:sldLayoutId id="2147484276" r:id="rId25"/>
    <p:sldLayoutId id="2147484277" r:id="rId26"/>
    <p:sldLayoutId id="2147484613" r:id="rId27"/>
    <p:sldLayoutId id="2147484604" r:id="rId28"/>
    <p:sldLayoutId id="2147484605" r:id="rId29"/>
    <p:sldLayoutId id="2147484606" r:id="rId30"/>
    <p:sldLayoutId id="2147484607" r:id="rId31"/>
    <p:sldLayoutId id="2147484270" r:id="rId32"/>
    <p:sldLayoutId id="2147484271" r:id="rId33"/>
    <p:sldLayoutId id="2147484611" r:id="rId34"/>
    <p:sldLayoutId id="2147484632" r:id="rId35"/>
    <p:sldLayoutId id="2147484272" r:id="rId36"/>
    <p:sldLayoutId id="2147484285" r:id="rId37"/>
    <p:sldLayoutId id="2147484273" r:id="rId38"/>
    <p:sldLayoutId id="2147484633" r:id="rId39"/>
    <p:sldLayoutId id="2147484614" r:id="rId40"/>
    <p:sldLayoutId id="2147484615" r:id="rId41"/>
    <p:sldLayoutId id="2147484616" r:id="rId42"/>
    <p:sldLayoutId id="2147484617" r:id="rId43"/>
    <p:sldLayoutId id="2147484635" r:id="rId44"/>
    <p:sldLayoutId id="2147484592" r:id="rId45"/>
    <p:sldLayoutId id="2147484620" r:id="rId46"/>
    <p:sldLayoutId id="2147484621" r:id="rId47"/>
    <p:sldLayoutId id="2147484622" r:id="rId48"/>
    <p:sldLayoutId id="2147484591" r:id="rId49"/>
    <p:sldLayoutId id="2147484631" r:id="rId50"/>
    <p:sldLayoutId id="2147484638" r:id="rId5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7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171446" algn="l" defTabSz="914377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42932" indent="-171446" algn="l" defTabSz="914377" rtl="0" eaLnBrk="1" latinLnBrk="0" hangingPunct="1">
        <a:lnSpc>
          <a:spcPct val="100000"/>
        </a:lnSpc>
        <a:spcBef>
          <a:spcPts val="7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5824" indent="-171446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indent="-171446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A4A3A4"/>
          </p15:clr>
        </p15:guide>
        <p15:guide id="2" pos="7680">
          <p15:clr>
            <a:srgbClr val="A4A3A4"/>
          </p15:clr>
        </p15:guide>
        <p15:guide id="3" pos="184">
          <p15:clr>
            <a:srgbClr val="A4A3A4"/>
          </p15:clr>
        </p15:guide>
        <p15:guide id="4" pos="3840">
          <p15:clr>
            <a:srgbClr val="A4A3A4"/>
          </p15:clr>
        </p15:guide>
        <p15:guide id="5" pos="7496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4320">
          <p15:clr>
            <a:srgbClr val="A4A3A4"/>
          </p15:clr>
        </p15:guide>
        <p15:guide id="8" orient="horz" pos="192">
          <p15:clr>
            <a:srgbClr val="A4A3A4"/>
          </p15:clr>
        </p15:guide>
        <p15:guide id="9" orient="horz" pos="3968">
          <p15:clr>
            <a:srgbClr val="A4A3A4"/>
          </p15:clr>
        </p15:guide>
        <p15:guide id="10" orient="horz" pos="768">
          <p15:clr>
            <a:srgbClr val="A4A3A4"/>
          </p15:clr>
        </p15:guide>
        <p15:guide id="11" orient="horz" pos="3848">
          <p15:clr>
            <a:srgbClr val="A4A3A4"/>
          </p15:clr>
        </p15:guide>
        <p15:guide id="12" orient="horz" pos="1032">
          <p15:clr>
            <a:srgbClr val="A4A3A4"/>
          </p15:clr>
        </p15:guide>
        <p15:guide id="13" orient="horz" pos="3576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brandfolder.com/nielsen/niq-templates-asset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image" Target="../media/image51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0.png"/><Relationship Id="rId5" Type="http://schemas.openxmlformats.org/officeDocument/2006/relationships/image" Target="../media/image52.png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50.png"/><Relationship Id="rId7" Type="http://schemas.openxmlformats.org/officeDocument/2006/relationships/chart" Target="../charts/chart6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5.xml"/><Relationship Id="rId11" Type="http://schemas.openxmlformats.org/officeDocument/2006/relationships/image" Target="../media/image54.png"/><Relationship Id="rId5" Type="http://schemas.openxmlformats.org/officeDocument/2006/relationships/image" Target="../media/image51.png"/><Relationship Id="rId10" Type="http://schemas.openxmlformats.org/officeDocument/2006/relationships/image" Target="../media/image53.png"/><Relationship Id="rId4" Type="http://schemas.openxmlformats.org/officeDocument/2006/relationships/chart" Target="../charts/chart4.xml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7DFA6-DC82-DC0A-54B2-74EFAD032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74D1BEFC-8397-E4AB-0B85-2C4D2D4863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noProof="0" dirty="0"/>
              <a:t>NIQ Consumer Behavior &amp; Insights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D5E1D8F1-77D3-C1AD-A804-1E5A7F5FB9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1</a:t>
            </a:r>
            <a:r>
              <a:rPr lang="it-IT" noProof="0" dirty="0"/>
              <a:t>0 Dicembre 2025</a:t>
            </a:r>
          </a:p>
        </p:txBody>
      </p:sp>
      <p:sp>
        <p:nvSpPr>
          <p:cNvPr id="40" name="Subtitle 39">
            <a:extLst>
              <a:ext uri="{FF2B5EF4-FFF2-40B4-BE49-F238E27FC236}">
                <a16:creationId xmlns:a16="http://schemas.microsoft.com/office/drawing/2014/main" id="{5F670256-83DB-01E3-6FE5-0CBB0041BE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i="1" noProof="0" dirty="0">
                <a:latin typeface="Georgia" panose="02040502050405020303" pitchFamily="18" charset="0"/>
              </a:rPr>
              <a:t>Consumer Landscape per AECIS</a:t>
            </a: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BB4C645B-B5B4-DC09-3778-313E25F5D5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3400" noProof="0" dirty="0">
                <a:latin typeface="+mn-lt"/>
              </a:rPr>
              <a:t>Claim I.G.P., D.O.P., S.T.G.:</a:t>
            </a:r>
            <a:br>
              <a:rPr lang="it-IT" sz="3400" noProof="0" dirty="0">
                <a:latin typeface="+mn-lt"/>
              </a:rPr>
            </a:br>
            <a:r>
              <a:rPr lang="it-IT" sz="3400" noProof="0" dirty="0">
                <a:latin typeface="+mn-lt"/>
              </a:rPr>
              <a:t>importanza e impatti nel mercato dei formaggi</a:t>
            </a:r>
            <a:endParaRPr lang="it-IT" sz="3400" noProof="0" dirty="0">
              <a:latin typeface="+mn-lt"/>
              <a:cs typeface="Arial"/>
            </a:endParaRPr>
          </a:p>
        </p:txBody>
      </p:sp>
      <p:cxnSp>
        <p:nvCxnSpPr>
          <p:cNvPr id="36" name="Base Rule">
            <a:extLst>
              <a:ext uri="{FF2B5EF4-FFF2-40B4-BE49-F238E27FC236}">
                <a16:creationId xmlns:a16="http://schemas.microsoft.com/office/drawing/2014/main" id="{D6B66818-C30A-0FC5-3190-2F40B64DBAB0}"/>
              </a:ext>
            </a:extLst>
          </p:cNvPr>
          <p:cNvCxnSpPr>
            <a:cxnSpLocks/>
          </p:cNvCxnSpPr>
          <p:nvPr/>
        </p:nvCxnSpPr>
        <p:spPr>
          <a:xfrm>
            <a:off x="292100" y="6395755"/>
            <a:ext cx="11607801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ular Callout 9">
            <a:extLst>
              <a:ext uri="{FF2B5EF4-FFF2-40B4-BE49-F238E27FC236}">
                <a16:creationId xmlns:a16="http://schemas.microsoft.com/office/drawing/2014/main" id="{A0DB95F9-6B86-ACC3-DF1C-4CB0D7180C57}"/>
              </a:ext>
            </a:extLst>
          </p:cNvPr>
          <p:cNvSpPr/>
          <p:nvPr/>
        </p:nvSpPr>
        <p:spPr>
          <a:xfrm>
            <a:off x="9255164" y="4257956"/>
            <a:ext cx="2495708" cy="978739"/>
          </a:xfrm>
          <a:prstGeom prst="wedgeRoundRectCallout">
            <a:avLst>
              <a:gd name="adj1" fmla="val 26760"/>
              <a:gd name="adj2" fmla="val -74965"/>
              <a:gd name="adj3" fmla="val 16667"/>
            </a:avLst>
          </a:prstGeom>
          <a:solidFill>
            <a:srgbClr val="AA2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1100"/>
              <a:t>Add a photo that connects to the story</a:t>
            </a:r>
            <a:endParaRPr lang="en-US" sz="1100">
              <a:cs typeface="Arial"/>
            </a:endParaRPr>
          </a:p>
          <a:p>
            <a:pPr algn="ctr">
              <a:spcAft>
                <a:spcPts val="600"/>
              </a:spcAft>
            </a:pPr>
            <a:r>
              <a:rPr lang="en-US" sz="1100">
                <a:solidFill>
                  <a:schemeClr val="bg2"/>
                </a:solidFill>
                <a:cs typeface="Arial"/>
              </a:rPr>
              <a:t>Select "Stock Photography": </a:t>
            </a:r>
            <a:r>
              <a:rPr lang="en-US" sz="1100">
                <a:solidFill>
                  <a:schemeClr val="bg2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NIQ Templates and Assets | </a:t>
            </a:r>
            <a:r>
              <a:rPr lang="en-US" sz="1100" err="1">
                <a:solidFill>
                  <a:schemeClr val="bg2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NielsenIQ</a:t>
            </a:r>
            <a:r>
              <a:rPr lang="en-US" sz="1100">
                <a:solidFill>
                  <a:schemeClr val="bg2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Official Digital Assets | </a:t>
            </a:r>
            <a:r>
              <a:rPr lang="en-US" sz="1100" err="1">
                <a:solidFill>
                  <a:schemeClr val="bg2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Brandfolder</a:t>
            </a:r>
            <a:endParaRPr lang="en-US" sz="1100">
              <a:solidFill>
                <a:schemeClr val="bg2"/>
              </a:solidFill>
              <a:cs typeface="Arial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7A1F2C1-C147-0FDF-20A3-C48DD2493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42909" y="420001"/>
            <a:ext cx="1431255" cy="533467"/>
          </a:xfrm>
          <a:prstGeom prst="rect">
            <a:avLst/>
          </a:prstGeom>
        </p:spPr>
      </p:pic>
      <p:pic>
        <p:nvPicPr>
          <p:cNvPr id="19" name="Picture Placeholder 18" descr="A person holding a piece of cheese&#10;&#10;AI-generated content may be incorrect.">
            <a:extLst>
              <a:ext uri="{FF2B5EF4-FFF2-40B4-BE49-F238E27FC236}">
                <a16:creationId xmlns:a16="http://schemas.microsoft.com/office/drawing/2014/main" id="{80097174-81A2-00E3-4DF3-02D5ED795646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r="19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8047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F9433-754D-5C70-F335-31CBF6A72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EBBF008-8125-BB1C-3CEE-71B30C72F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412" y="3456709"/>
            <a:ext cx="5391340" cy="275567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CFBF06-6978-096C-A398-402E3149F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Placeholder 3" descr="A group of people sitting around a table&#10;&#10;AI-generated content may be incorrect.">
            <a:extLst>
              <a:ext uri="{FF2B5EF4-FFF2-40B4-BE49-F238E27FC236}">
                <a16:creationId xmlns:a16="http://schemas.microsoft.com/office/drawing/2014/main" id="{CA528DEC-BF60-48D9-59A2-66E1948E67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6" r="9946"/>
          <a:stretch>
            <a:fillRect/>
          </a:stretch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7A84F51-CB16-44CE-3E06-B4AB234C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Abitudini di acquisto e di consumo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03F335-D526-5753-0191-F4979FC58488}"/>
              </a:ext>
            </a:extLst>
          </p:cNvPr>
          <p:cNvSpPr txBox="1"/>
          <p:nvPr/>
        </p:nvSpPr>
        <p:spPr>
          <a:xfrm>
            <a:off x="2770908" y="1140263"/>
            <a:ext cx="2746753" cy="16363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it-IT" b="1" dirty="0"/>
              <a:t>Prezzo e qualità </a:t>
            </a:r>
            <a:r>
              <a:rPr lang="it-IT" dirty="0"/>
              <a:t>sono le </a:t>
            </a:r>
            <a:r>
              <a:rPr lang="it-IT" b="1" dirty="0"/>
              <a:t>parole chiave del processo di acquisto di formaggi</a:t>
            </a:r>
            <a:endParaRPr lang="it-IT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214E88-F258-8545-D8FF-ABE447EA6FD7}"/>
              </a:ext>
            </a:extLst>
          </p:cNvPr>
          <p:cNvGrpSpPr/>
          <p:nvPr/>
        </p:nvGrpSpPr>
        <p:grpSpPr>
          <a:xfrm>
            <a:off x="470762" y="881829"/>
            <a:ext cx="2031575" cy="2519463"/>
            <a:chOff x="8146403" y="2369516"/>
            <a:chExt cx="2031575" cy="2519463"/>
          </a:xfrm>
        </p:grpSpPr>
        <p:pic>
          <p:nvPicPr>
            <p:cNvPr id="6" name="Picture 5" descr="A person looking at a product&#10;&#10;Description automatically generated">
              <a:extLst>
                <a:ext uri="{FF2B5EF4-FFF2-40B4-BE49-F238E27FC236}">
                  <a16:creationId xmlns:a16="http://schemas.microsoft.com/office/drawing/2014/main" id="{D71EA4E5-9410-4B52-23A3-4CDBD21743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8344008" y="2369516"/>
              <a:ext cx="1636364" cy="1636364"/>
            </a:xfrm>
            <a:prstGeom prst="ellipse">
              <a:avLst/>
            </a:prstGeom>
          </p:spPr>
        </p:pic>
        <p:sp>
          <p:nvSpPr>
            <p:cNvPr id="7" name="Pie 36">
              <a:extLst>
                <a:ext uri="{FF2B5EF4-FFF2-40B4-BE49-F238E27FC236}">
                  <a16:creationId xmlns:a16="http://schemas.microsoft.com/office/drawing/2014/main" id="{FBDB98E3-D4A3-10D4-07AF-A7AC0A48E6C1}"/>
                </a:ext>
              </a:extLst>
            </p:cNvPr>
            <p:cNvSpPr>
              <a:spLocks noChangeAspect="1"/>
            </p:cNvSpPr>
            <p:nvPr/>
          </p:nvSpPr>
          <p:spPr>
            <a:xfrm rot="7936001">
              <a:off x="8344009" y="2369516"/>
              <a:ext cx="1636364" cy="1636364"/>
            </a:xfrm>
            <a:prstGeom prst="pie">
              <a:avLst>
                <a:gd name="adj1" fmla="val 11661292"/>
                <a:gd name="adj2" fmla="val 8372606"/>
              </a:avLst>
            </a:pr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>
                <a:spcAft>
                  <a:spcPts val="600"/>
                </a:spcAft>
              </a:pPr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F028E1-4AE3-1500-E338-E22FF2D5F468}"/>
                </a:ext>
              </a:extLst>
            </p:cNvPr>
            <p:cNvSpPr txBox="1"/>
            <p:nvPr/>
          </p:nvSpPr>
          <p:spPr>
            <a:xfrm>
              <a:off x="8644031" y="3284679"/>
              <a:ext cx="1036318" cy="569157"/>
            </a:xfrm>
            <a:prstGeom prst="rect">
              <a:avLst/>
            </a:prstGeom>
            <a:noFill/>
          </p:spPr>
          <p:txBody>
            <a:bodyPr wrap="none" lIns="0" rIns="0" rtlCol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78876"/>
                      </a:prstClr>
                    </a:outerShdw>
                  </a:effectLst>
                </a:rPr>
                <a:t>83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4085634-C6E1-C410-AF0D-4FFBD1F91601}"/>
                </a:ext>
              </a:extLst>
            </p:cNvPr>
            <p:cNvSpPr txBox="1"/>
            <p:nvPr/>
          </p:nvSpPr>
          <p:spPr>
            <a:xfrm>
              <a:off x="8146403" y="4112436"/>
              <a:ext cx="2031575" cy="776543"/>
            </a:xfrm>
            <a:prstGeom prst="rect">
              <a:avLst/>
            </a:prstGeom>
            <a:noFill/>
          </p:spPr>
          <p:txBody>
            <a:bodyPr wrap="square" lIns="0" rIns="0" rtlCol="0">
              <a:noAutofit/>
            </a:bodyPr>
            <a:lstStyle/>
            <a:p>
              <a:pPr algn="ctr"/>
              <a:r>
                <a:rPr lang="it-IT" sz="1200" dirty="0">
                  <a:effectLst/>
                  <a:latin typeface="+mj-lt"/>
                </a:rPr>
                <a:t>Cerco di </a:t>
              </a:r>
              <a:r>
                <a:rPr lang="it-IT" sz="1200" b="1" dirty="0">
                  <a:effectLst/>
                  <a:latin typeface="+mj-lt"/>
                </a:rPr>
                <a:t>bilanciare prezzo e qualità</a:t>
              </a:r>
              <a:r>
                <a:rPr lang="it-IT" sz="1200" dirty="0">
                  <a:effectLst/>
                  <a:latin typeface="+mj-lt"/>
                </a:rPr>
                <a:t> quando scelgo il formaggio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C20E448-5CFF-7F6E-2B21-F3F2FFBF4CB5}"/>
              </a:ext>
            </a:extLst>
          </p:cNvPr>
          <p:cNvSpPr txBox="1"/>
          <p:nvPr/>
        </p:nvSpPr>
        <p:spPr>
          <a:xfrm>
            <a:off x="292100" y="3391794"/>
            <a:ext cx="2665845" cy="273836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it-IT" b="1" dirty="0"/>
              <a:t>1 shopper su 3 </a:t>
            </a:r>
            <a:r>
              <a:rPr lang="it-IT" dirty="0"/>
              <a:t>sceglie un </a:t>
            </a:r>
            <a:r>
              <a:rPr lang="it-IT" b="1" dirty="0"/>
              <a:t>negozio specifico per trovare i formaggi desiderati</a:t>
            </a:r>
            <a:r>
              <a:rPr lang="it-IT" dirty="0"/>
              <a:t>, e quando si parla di  certificazioni l’impatto aumenta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71293CC8-478C-EB09-D52A-F159E1C5D980}"/>
              </a:ext>
            </a:extLst>
          </p:cNvPr>
          <p:cNvSpPr txBox="1">
            <a:spLocks/>
          </p:cNvSpPr>
          <p:nvPr/>
        </p:nvSpPr>
        <p:spPr>
          <a:xfrm>
            <a:off x="292100" y="6108702"/>
            <a:ext cx="11607800" cy="19412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GB" sz="800" kern="1200" dirty="0">
                <a:solidFill>
                  <a:srgbClr val="8C8C8C"/>
                </a:solidFill>
                <a:latin typeface="+mn-lt"/>
                <a:ea typeface="+mn-ea"/>
                <a:cs typeface="+mn-cs"/>
              </a:defRPr>
            </a:lvl1pPr>
            <a:lvl2pPr marL="457189" indent="-171446" algn="l" defTabSz="914377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32" indent="-171446" algn="l" defTabSz="914377" rtl="0" eaLnBrk="1" latinLnBrk="0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5824" indent="-171446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-171446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dirty="0"/>
              <a:t>Valori % - Base: Totale campione (n=1.500)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504520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8CA2A-DA41-6C12-7060-CA49B4CC6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1">
            <a:extLst>
              <a:ext uri="{FF2B5EF4-FFF2-40B4-BE49-F238E27FC236}">
                <a16:creationId xmlns:a16="http://schemas.microsoft.com/office/drawing/2014/main" id="{3986A417-E103-E6FA-C58A-EA3241D80FE2}"/>
              </a:ext>
            </a:extLst>
          </p:cNvPr>
          <p:cNvSpPr txBox="1">
            <a:spLocks/>
          </p:cNvSpPr>
          <p:nvPr/>
        </p:nvSpPr>
        <p:spPr>
          <a:xfrm>
            <a:off x="292100" y="304801"/>
            <a:ext cx="11613315" cy="2655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noProof="0" dirty="0">
                <a:cs typeface="Arial"/>
              </a:rPr>
              <a:t>I loghi influiscono sul processo d’acquisto di formaggi (D.O.P. e I.G.P. specialmente) </a:t>
            </a:r>
            <a:endParaRPr lang="it-IT" b="0" noProof="0" dirty="0">
              <a:latin typeface="Georgia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736D10-0C66-E133-2550-1B10D604F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DF46-C0DC-4ADC-9A6F-918CC4703A43}" type="slidenum">
              <a:rPr lang="en-GB" smtClean="0"/>
              <a:t>11</a:t>
            </a:fld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6D0BE47-353D-C05C-A2AF-DBC7DD5C58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noProof="0" dirty="0"/>
              <a:t>Oltre la metà è disposta a pagare mediamente il 10% in più per formaggi certificati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63B8C91-389A-1661-B04E-A2579212F1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Valori % - Base: Coloro che conoscono certificazioni D.O.P., S.T.G. o I.G.P (n=1.146)</a:t>
            </a:r>
          </a:p>
          <a:p>
            <a:pPr>
              <a:spcBef>
                <a:spcPts val="0"/>
              </a:spcBef>
            </a:pPr>
            <a:r>
              <a:rPr lang="it-IT" dirty="0"/>
              <a:t>B</a:t>
            </a:r>
            <a:r>
              <a:rPr lang="it-IT" noProof="0" dirty="0"/>
              <a:t>06. Parlando nello specifico di quando acquisti formaggi, quanto è per te importante che siano prodotti con le certificazioni…?</a:t>
            </a:r>
            <a:r>
              <a:rPr lang="it-IT" i="1" noProof="0" dirty="0"/>
              <a:t>(Singola)</a:t>
            </a:r>
          </a:p>
          <a:p>
            <a:pPr>
              <a:spcBef>
                <a:spcPts val="0"/>
              </a:spcBef>
            </a:pPr>
            <a:r>
              <a:rPr lang="it-IT" noProof="0" dirty="0"/>
              <a:t>B07. Con quale probabilità pagheresti di più per formaggi che abbiano una certificazione geografica (D.O.P, I.G.P, S.T.G.)? </a:t>
            </a:r>
            <a:r>
              <a:rPr lang="it-IT" i="1" noProof="0" dirty="0"/>
              <a:t>(Singola)</a:t>
            </a:r>
          </a:p>
          <a:p>
            <a:pPr>
              <a:spcBef>
                <a:spcPts val="0"/>
              </a:spcBef>
            </a:pPr>
            <a:r>
              <a:rPr lang="it-IT" noProof="0" dirty="0"/>
              <a:t>B08. Se sì, quanto in più saresti disposto a pagare? </a:t>
            </a:r>
            <a:r>
              <a:rPr lang="it-IT" i="1" noProof="0" dirty="0"/>
              <a:t>(Singola)</a:t>
            </a:r>
          </a:p>
        </p:txBody>
      </p:sp>
      <p:pic>
        <p:nvPicPr>
          <p:cNvPr id="5" name="Picture 4" descr="A person with his hands in his pockets&#10;&#10;Description automatically generated">
            <a:extLst>
              <a:ext uri="{FF2B5EF4-FFF2-40B4-BE49-F238E27FC236}">
                <a16:creationId xmlns:a16="http://schemas.microsoft.com/office/drawing/2014/main" id="{A2392F3F-E0D4-654D-2DE4-285C7AEC2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63987" y="985078"/>
            <a:ext cx="915334" cy="243395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32B52AB-FA9D-88E1-04BC-F106663DB9D4}"/>
              </a:ext>
            </a:extLst>
          </p:cNvPr>
          <p:cNvGrpSpPr/>
          <p:nvPr/>
        </p:nvGrpSpPr>
        <p:grpSpPr>
          <a:xfrm>
            <a:off x="9591571" y="1211327"/>
            <a:ext cx="1177069" cy="1697715"/>
            <a:chOff x="10660849" y="1034424"/>
            <a:chExt cx="1177069" cy="169771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46DC14-82D9-820E-4886-2039A03C96AB}"/>
                </a:ext>
              </a:extLst>
            </p:cNvPr>
            <p:cNvSpPr txBox="1"/>
            <p:nvPr/>
          </p:nvSpPr>
          <p:spPr>
            <a:xfrm>
              <a:off x="10985343" y="1034424"/>
              <a:ext cx="852575" cy="495682"/>
            </a:xfrm>
            <a:prstGeom prst="rect">
              <a:avLst/>
            </a:prstGeom>
            <a:noFill/>
          </p:spPr>
          <p:txBody>
            <a:bodyPr wrap="square" lIns="0" rIns="0" rtlCol="0">
              <a:noAutofit/>
            </a:bodyPr>
            <a:lstStyle/>
            <a:p>
              <a:pPr algn="r">
                <a:spcAft>
                  <a:spcPts val="600"/>
                </a:spcAft>
              </a:pPr>
              <a:r>
                <a:rPr lang="en-US" sz="3000" b="1" dirty="0">
                  <a:solidFill>
                    <a:srgbClr val="FF0000"/>
                  </a:solidFill>
                  <a:latin typeface="Arial" panose="020B0604020202020204" pitchFamily="34" charset="0"/>
                  <a:ea typeface="Aktiv Grotesk" panose="020B0504020202020204" pitchFamily="34" charset="0"/>
                  <a:cs typeface="Arial" panose="020B0604020202020204" pitchFamily="34" charset="0"/>
                </a:rPr>
                <a:t>14</a:t>
              </a:r>
              <a:endPara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B76E68-B6F1-3D17-EC16-7EA81D29720A}"/>
                </a:ext>
              </a:extLst>
            </p:cNvPr>
            <p:cNvSpPr txBox="1"/>
            <p:nvPr/>
          </p:nvSpPr>
          <p:spPr>
            <a:xfrm>
              <a:off x="10660849" y="1552136"/>
              <a:ext cx="1177069" cy="11800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  <a:tabLst>
                  <a:tab pos="904875" algn="l"/>
                </a:tabLst>
              </a:pPr>
              <a:r>
                <a:rPr lang="it-IT" sz="1200" dirty="0">
                  <a:solidFill>
                    <a:srgbClr val="060A45"/>
                  </a:solidFill>
                  <a:ea typeface="Aktiv Grotesk" panose="020B0504020202020204" pitchFamily="34" charset="0"/>
                  <a:cs typeface="Aktiv Grotesk" panose="020B0504020202020204" pitchFamily="34" charset="0"/>
                </a:rPr>
                <a:t>non è disposto a pagare di più per formaggi certificati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A51891-1CA4-79BB-6AD8-F484B9CE869E}"/>
              </a:ext>
            </a:extLst>
          </p:cNvPr>
          <p:cNvGrpSpPr/>
          <p:nvPr/>
        </p:nvGrpSpPr>
        <p:grpSpPr>
          <a:xfrm>
            <a:off x="9253842" y="1290697"/>
            <a:ext cx="451499" cy="529107"/>
            <a:chOff x="10216607" y="1603058"/>
            <a:chExt cx="451499" cy="52910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DAAAD38-7F4C-E46C-0306-830D9009016A}"/>
                </a:ext>
              </a:extLst>
            </p:cNvPr>
            <p:cNvSpPr/>
            <p:nvPr/>
          </p:nvSpPr>
          <p:spPr>
            <a:xfrm>
              <a:off x="10216607" y="1603058"/>
              <a:ext cx="409162" cy="40916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>
                <a:spcAft>
                  <a:spcPts val="600"/>
                </a:spcAft>
              </a:pPr>
              <a:endParaRPr lang="en-US" sz="16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5D95AB3-F4F4-799E-7139-0BB6212A544D}"/>
                </a:ext>
              </a:extLst>
            </p:cNvPr>
            <p:cNvSpPr txBox="1"/>
            <p:nvPr/>
          </p:nvSpPr>
          <p:spPr>
            <a:xfrm>
              <a:off x="10299537" y="1636483"/>
              <a:ext cx="368569" cy="495682"/>
            </a:xfrm>
            <a:prstGeom prst="rect">
              <a:avLst/>
            </a:prstGeom>
            <a:noFill/>
          </p:spPr>
          <p:txBody>
            <a:bodyPr wrap="square" lIns="0" rIns="0" rtlCol="0">
              <a:noAutofit/>
            </a:bodyPr>
            <a:lstStyle/>
            <a:p>
              <a:pPr>
                <a:lnSpc>
                  <a:spcPct val="120000"/>
                </a:lnSpc>
                <a:tabLst>
                  <a:tab pos="904875" algn="l"/>
                </a:tabLst>
              </a:pPr>
              <a:r>
                <a:rPr lang="en-US" sz="1400" b="1" i="1">
                  <a:solidFill>
                    <a:schemeClr val="bg1"/>
                  </a:solidFill>
                  <a:ea typeface="Aktiv Grotesk" panose="020B0504020202020204" pitchFamily="34" charset="0"/>
                  <a:cs typeface="Aktiv Grotesk" panose="020B0504020202020204" pitchFamily="34" charset="0"/>
                </a:rPr>
                <a:t>VS</a:t>
              </a:r>
              <a:endParaRPr lang="en-US" sz="1400" b="1" i="1">
                <a:solidFill>
                  <a:schemeClr val="bg1"/>
                </a:solidFill>
                <a:effectLst/>
                <a:ea typeface="Aktiv Grotesk" panose="020B0504020202020204" pitchFamily="34" charset="0"/>
                <a:cs typeface="Aktiv Grotesk" panose="020B05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3530301-AF8B-B8FF-2C72-6E941085793E}"/>
              </a:ext>
            </a:extLst>
          </p:cNvPr>
          <p:cNvGrpSpPr/>
          <p:nvPr/>
        </p:nvGrpSpPr>
        <p:grpSpPr>
          <a:xfrm>
            <a:off x="8074573" y="1199999"/>
            <a:ext cx="1177200" cy="1517592"/>
            <a:chOff x="7212942" y="1032315"/>
            <a:chExt cx="1177200" cy="151759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89756E1-9FA9-498A-5AB7-92443D39FCB2}"/>
                </a:ext>
              </a:extLst>
            </p:cNvPr>
            <p:cNvSpPr txBox="1"/>
            <p:nvPr/>
          </p:nvSpPr>
          <p:spPr>
            <a:xfrm>
              <a:off x="7212942" y="1591503"/>
              <a:ext cx="1177200" cy="95840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lnSpc>
                  <a:spcPct val="120000"/>
                </a:lnSpc>
                <a:tabLst>
                  <a:tab pos="904875" algn="l"/>
                </a:tabLst>
              </a:pPr>
              <a:r>
                <a:rPr lang="it-IT" sz="1200" noProof="0" dirty="0">
                  <a:solidFill>
                    <a:srgbClr val="060A45"/>
                  </a:solidFill>
                  <a:ea typeface="Aktiv Grotesk" panose="020B0504020202020204" pitchFamily="34" charset="0"/>
                  <a:cs typeface="Aktiv Grotesk" panose="020B0504020202020204" pitchFamily="34" charset="0"/>
                </a:rPr>
                <a:t>è disposto a pagare di più per formaggi certificati</a:t>
              </a:r>
              <a:endParaRPr lang="it-IT" sz="1200" noProof="0" dirty="0">
                <a:solidFill>
                  <a:srgbClr val="060A45"/>
                </a:solidFill>
                <a:effectLst/>
                <a:ea typeface="Aktiv Grotesk" panose="020B0504020202020204" pitchFamily="34" charset="0"/>
                <a:cs typeface="Aktiv Grotesk" panose="020B05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F529B45-2DC8-8365-9444-0F57E1508060}"/>
                </a:ext>
              </a:extLst>
            </p:cNvPr>
            <p:cNvSpPr txBox="1"/>
            <p:nvPr/>
          </p:nvSpPr>
          <p:spPr>
            <a:xfrm>
              <a:off x="7295148" y="1032315"/>
              <a:ext cx="852575" cy="495682"/>
            </a:xfrm>
            <a:prstGeom prst="rect">
              <a:avLst/>
            </a:prstGeom>
            <a:noFill/>
          </p:spPr>
          <p:txBody>
            <a:bodyPr wrap="square" lIns="0" rIns="0" rtlCol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3000" b="1" dirty="0">
                  <a:solidFill>
                    <a:schemeClr val="accent4"/>
                  </a:solidFill>
                  <a:latin typeface="Arial" panose="020B0604020202020204" pitchFamily="34" charset="0"/>
                  <a:ea typeface="Aktiv Grotesk" panose="020B0504020202020204" pitchFamily="34" charset="0"/>
                  <a:cs typeface="Arial" panose="020B0604020202020204" pitchFamily="34" charset="0"/>
                </a:rPr>
                <a:t>51</a:t>
              </a:r>
              <a:endParaRPr lang="en-US" sz="3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ound Diagonal Corner Rectangle 49">
            <a:extLst>
              <a:ext uri="{FF2B5EF4-FFF2-40B4-BE49-F238E27FC236}">
                <a16:creationId xmlns:a16="http://schemas.microsoft.com/office/drawing/2014/main" id="{F6C2FA1A-462E-26CA-302D-42964CC10344}"/>
              </a:ext>
            </a:extLst>
          </p:cNvPr>
          <p:cNvSpPr/>
          <p:nvPr/>
        </p:nvSpPr>
        <p:spPr>
          <a:xfrm>
            <a:off x="7123774" y="3602191"/>
            <a:ext cx="4652543" cy="2585957"/>
          </a:xfrm>
          <a:prstGeom prst="round2DiagRect">
            <a:avLst/>
          </a:prstGeom>
          <a:solidFill>
            <a:srgbClr val="F0F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>
              <a:spcAft>
                <a:spcPts val="600"/>
              </a:spcAft>
            </a:pPr>
            <a:r>
              <a:rPr lang="en-US" sz="160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6A8700-A79F-E771-AD94-5D46B1BC36DB}"/>
              </a:ext>
            </a:extLst>
          </p:cNvPr>
          <p:cNvSpPr txBox="1"/>
          <p:nvPr/>
        </p:nvSpPr>
        <p:spPr>
          <a:xfrm>
            <a:off x="7123774" y="3687004"/>
            <a:ext cx="4652542" cy="35604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>
              <a:lnSpc>
                <a:spcPct val="120000"/>
              </a:lnSpc>
              <a:tabLst>
                <a:tab pos="904875" algn="l"/>
              </a:tabLst>
            </a:pPr>
            <a:r>
              <a:rPr lang="it-IT" sz="1600" b="1" i="1" noProof="0" dirty="0">
                <a:solidFill>
                  <a:srgbClr val="060A45"/>
                </a:solidFill>
                <a:effectLst/>
                <a:ea typeface="Aktiv Grotesk" panose="020B0504020202020204" pitchFamily="34" charset="0"/>
                <a:cs typeface="Aktiv Grotesk" panose="020B0504020202020204" pitchFamily="34" charset="0"/>
              </a:rPr>
              <a:t>In media gli shopper sono disposti a </a:t>
            </a:r>
            <a:r>
              <a:rPr lang="it-IT" sz="1600" b="1" i="1" u="sng" noProof="0" dirty="0">
                <a:solidFill>
                  <a:srgbClr val="060A45"/>
                </a:solidFill>
                <a:effectLst/>
                <a:ea typeface="Aktiv Grotesk" panose="020B0504020202020204" pitchFamily="34" charset="0"/>
                <a:cs typeface="Aktiv Grotesk" panose="020B0504020202020204" pitchFamily="34" charset="0"/>
              </a:rPr>
              <a:t>pagare il 10,3% in più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38945D-91E3-7A35-E5F3-82A3CC821A67}"/>
              </a:ext>
            </a:extLst>
          </p:cNvPr>
          <p:cNvSpPr txBox="1"/>
          <p:nvPr/>
        </p:nvSpPr>
        <p:spPr>
          <a:xfrm>
            <a:off x="8826165" y="4361471"/>
            <a:ext cx="2871573" cy="507414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>
              <a:tabLst>
                <a:tab pos="904875" algn="l"/>
              </a:tabLst>
            </a:pPr>
            <a:r>
              <a:rPr lang="it-IT" sz="1100" b="1" noProof="0" dirty="0">
                <a:solidFill>
                  <a:srgbClr val="060A45"/>
                </a:solidFill>
                <a:effectLst/>
                <a:ea typeface="Aktiv Grotesk" panose="020B0504020202020204" pitchFamily="34" charset="0"/>
                <a:cs typeface="Aktiv Grotesk" panose="020B0504020202020204" pitchFamily="34" charset="0"/>
              </a:rPr>
              <a:t>Fino al 10% in più</a:t>
            </a:r>
            <a:endParaRPr lang="it-IT" sz="1100" noProof="0" dirty="0">
              <a:solidFill>
                <a:srgbClr val="060A45"/>
              </a:solidFill>
              <a:effectLst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5BF674-9FAC-9576-6223-C9A6EA51DEA1}"/>
              </a:ext>
            </a:extLst>
          </p:cNvPr>
          <p:cNvSpPr txBox="1"/>
          <p:nvPr/>
        </p:nvSpPr>
        <p:spPr>
          <a:xfrm>
            <a:off x="8783038" y="4973731"/>
            <a:ext cx="2871572" cy="507415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>
              <a:tabLst>
                <a:tab pos="904875" algn="l"/>
              </a:tabLst>
            </a:pPr>
            <a:r>
              <a:rPr lang="it-IT" sz="1100" b="1" noProof="0" dirty="0">
                <a:solidFill>
                  <a:srgbClr val="060A45"/>
                </a:solidFill>
                <a:effectLst/>
                <a:ea typeface="Aktiv Grotesk" panose="020B0504020202020204" pitchFamily="34" charset="0"/>
                <a:cs typeface="Aktiv Grotesk" panose="020B0504020202020204" pitchFamily="34" charset="0"/>
              </a:rPr>
              <a:t>Dall’11% al 20% in più</a:t>
            </a:r>
            <a:endParaRPr lang="it-IT" sz="1100" noProof="0" dirty="0">
              <a:solidFill>
                <a:srgbClr val="060A45"/>
              </a:solidFill>
              <a:effectLst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D15074-EF60-8ECB-821E-6F6A6EAADF0A}"/>
              </a:ext>
            </a:extLst>
          </p:cNvPr>
          <p:cNvSpPr txBox="1"/>
          <p:nvPr/>
        </p:nvSpPr>
        <p:spPr>
          <a:xfrm>
            <a:off x="8783038" y="5561656"/>
            <a:ext cx="2871572" cy="522923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>
              <a:tabLst>
                <a:tab pos="904875" algn="l"/>
              </a:tabLst>
            </a:pPr>
            <a:r>
              <a:rPr lang="it-IT" sz="1100" b="1" noProof="0" dirty="0">
                <a:solidFill>
                  <a:srgbClr val="060A45"/>
                </a:solidFill>
                <a:effectLst/>
                <a:ea typeface="Aktiv Grotesk" panose="020B0504020202020204" pitchFamily="34" charset="0"/>
                <a:cs typeface="Aktiv Grotesk" panose="020B0504020202020204" pitchFamily="34" charset="0"/>
              </a:rPr>
              <a:t>Oltre il 20% in più</a:t>
            </a:r>
            <a:endParaRPr lang="it-IT" sz="1100" noProof="0" dirty="0">
              <a:solidFill>
                <a:srgbClr val="060A45"/>
              </a:solidFill>
              <a:effectLst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  <p:graphicFrame>
        <p:nvGraphicFramePr>
          <p:cNvPr id="30" name="Content Placeholder 9">
            <a:extLst>
              <a:ext uri="{FF2B5EF4-FFF2-40B4-BE49-F238E27FC236}">
                <a16:creationId xmlns:a16="http://schemas.microsoft.com/office/drawing/2014/main" id="{E843E5C7-FC7F-FDB4-A9DF-0BBD2CA353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741752"/>
              </p:ext>
            </p:extLst>
          </p:nvPr>
        </p:nvGraphicFramePr>
        <p:xfrm>
          <a:off x="344119" y="1390336"/>
          <a:ext cx="6314456" cy="3771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A9D28D4-C288-743B-3D3C-09402868C1B5}"/>
              </a:ext>
            </a:extLst>
          </p:cNvPr>
          <p:cNvSpPr/>
          <p:nvPr/>
        </p:nvSpPr>
        <p:spPr>
          <a:xfrm>
            <a:off x="7498801" y="4381468"/>
            <a:ext cx="1110727" cy="4674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>
              <a:spcAft>
                <a:spcPts val="600"/>
              </a:spcAft>
            </a:pPr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F178555-21DE-8163-519B-A6A650C2020C}"/>
              </a:ext>
            </a:extLst>
          </p:cNvPr>
          <p:cNvSpPr/>
          <p:nvPr/>
        </p:nvSpPr>
        <p:spPr>
          <a:xfrm>
            <a:off x="7495138" y="4993728"/>
            <a:ext cx="1110727" cy="467420"/>
          </a:xfrm>
          <a:prstGeom prst="roundRect">
            <a:avLst/>
          </a:prstGeom>
          <a:solidFill>
            <a:srgbClr val="A08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>
              <a:spcAft>
                <a:spcPts val="600"/>
              </a:spcAft>
            </a:pPr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9DC2479-6CE2-28C6-D37E-FDC8F93E5277}"/>
              </a:ext>
            </a:extLst>
          </p:cNvPr>
          <p:cNvSpPr/>
          <p:nvPr/>
        </p:nvSpPr>
        <p:spPr>
          <a:xfrm>
            <a:off x="7498801" y="5589407"/>
            <a:ext cx="1110727" cy="46742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>
              <a:spcAft>
                <a:spcPts val="600"/>
              </a:spcAft>
            </a:pPr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37" name="Picture 36" descr="A person in a grey dress&#10;&#10;Description automatically generated">
            <a:extLst>
              <a:ext uri="{FF2B5EF4-FFF2-40B4-BE49-F238E27FC236}">
                <a16:creationId xmlns:a16="http://schemas.microsoft.com/office/drawing/2014/main" id="{300CA3C5-EFA1-0123-6E58-4B08B9A51B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7997" y="877632"/>
            <a:ext cx="894416" cy="2732354"/>
          </a:xfrm>
          <a:prstGeom prst="rect">
            <a:avLst/>
          </a:prstGeom>
        </p:spPr>
      </p:pic>
      <p:pic>
        <p:nvPicPr>
          <p:cNvPr id="38" name="Picture 37" descr="C:\Users\gofe8001\AppData\Local\Temp\Temp1_protected-geographical-indication-logos_it.zip\it_IGP_4c.png">
            <a:extLst>
              <a:ext uri="{FF2B5EF4-FFF2-40B4-BE49-F238E27FC236}">
                <a16:creationId xmlns:a16="http://schemas.microsoft.com/office/drawing/2014/main" id="{6F944D99-D6F9-CB1B-94A9-03619BCF85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2431" y="4513708"/>
            <a:ext cx="911028" cy="911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 descr="C:\Users\gofe8001\AppData\Local\Temp\Temp1_protected-designation-origin-logos_it.zip\it_AOP_4c.png">
            <a:extLst>
              <a:ext uri="{FF2B5EF4-FFF2-40B4-BE49-F238E27FC236}">
                <a16:creationId xmlns:a16="http://schemas.microsoft.com/office/drawing/2014/main" id="{D74B398A-E932-2BAC-83D0-2AAF5500BC4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945" y="4513708"/>
            <a:ext cx="911028" cy="911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 descr="C:\Users\gofe8001\AppData\Local\Temp\Temp1_traditional-speciality-guaranteed-logos_it.zip\it_STG_4c.png">
            <a:extLst>
              <a:ext uri="{FF2B5EF4-FFF2-40B4-BE49-F238E27FC236}">
                <a16:creationId xmlns:a16="http://schemas.microsoft.com/office/drawing/2014/main" id="{64BE78D1-20F7-514B-AC3F-738BE06BF1D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03" y="4513709"/>
            <a:ext cx="911027" cy="91102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B6653A6-7B3E-0C65-3F66-2BF539D948E1}"/>
              </a:ext>
            </a:extLst>
          </p:cNvPr>
          <p:cNvSpPr txBox="1"/>
          <p:nvPr/>
        </p:nvSpPr>
        <p:spPr>
          <a:xfrm>
            <a:off x="2036116" y="1207765"/>
            <a:ext cx="2930461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4875" algn="l"/>
              </a:tabLst>
              <a:defRPr/>
            </a:pPr>
            <a:r>
              <a:rPr kumimoji="0" lang="it-IT" sz="16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Importanza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nel processo di acquisto</a:t>
            </a:r>
            <a:r>
              <a:rPr kumimoji="0" lang="it-IT" sz="1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di formaggi</a:t>
            </a:r>
            <a:endParaRPr kumimoji="0" lang="en-US" sz="4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333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22505-2C0B-0B0F-198F-9BC2AACA6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B8329CB-6AB8-8D09-D7A9-C6D1F4FAA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15" y="2705100"/>
            <a:ext cx="4720857" cy="1442356"/>
          </a:xfrm>
        </p:spPr>
        <p:txBody>
          <a:bodyPr/>
          <a:lstStyle/>
          <a:p>
            <a:r>
              <a:rPr lang="it-IT" sz="4000" i="1" noProof="0" dirty="0">
                <a:solidFill>
                  <a:schemeClr val="accent2"/>
                </a:solidFill>
                <a:latin typeface="Georgia"/>
              </a:rPr>
              <a:t>Executive summary &amp;</a:t>
            </a:r>
            <a:r>
              <a:rPr lang="it-IT" sz="4000" noProof="0" dirty="0"/>
              <a:t>    </a:t>
            </a:r>
            <a:r>
              <a:rPr lang="it-IT" sz="4000" i="1" noProof="0" dirty="0">
                <a:solidFill>
                  <a:schemeClr val="accent2"/>
                </a:solidFill>
                <a:latin typeface="Georgia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975510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5D9D55-8E28-322F-D14D-01D64CCF954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42304-63D1-910E-1873-1D851DD0C64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2"/>
                </a:solidFill>
                <a:latin typeface="Georgia" panose="02040502050405020303" pitchFamily="18" charset="0"/>
              </a:rPr>
              <a:t>Executive Summary</a:t>
            </a:r>
            <a:endParaRPr lang="en-ID" b="1" i="1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2FBD7606-765A-EC39-0B91-7F816CC0416F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652544" y="1141048"/>
            <a:ext cx="5028145" cy="40386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it-IT" sz="2000" b="1" i="1" noProof="0" dirty="0">
                <a:solidFill>
                  <a:srgbClr val="555555"/>
                </a:solidFill>
                <a:latin typeface="Georgia"/>
                <a:cs typeface="Arial"/>
              </a:rPr>
              <a:t>Questions</a:t>
            </a:r>
          </a:p>
          <a:p>
            <a:endParaRPr lang="it-IT" sz="2000" i="1" noProof="0" dirty="0">
              <a:solidFill>
                <a:srgbClr val="000000"/>
              </a:solidFill>
              <a:latin typeface="Georgia"/>
              <a:cs typeface="Arial"/>
            </a:endParaRPr>
          </a:p>
          <a:p>
            <a:r>
              <a:rPr lang="it-IT" sz="1400" b="1" i="1" noProof="0" dirty="0">
                <a:solidFill>
                  <a:schemeClr val="accent1"/>
                </a:solidFill>
                <a:latin typeface="Georgia"/>
              </a:rPr>
              <a:t>Sostenibilità…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noProof="0" dirty="0"/>
              <a:t>Il </a:t>
            </a:r>
            <a:r>
              <a:rPr lang="it-IT" sz="1400" b="1" noProof="0" dirty="0"/>
              <a:t>green</a:t>
            </a:r>
            <a:r>
              <a:rPr lang="it-IT" sz="1400" noProof="0" dirty="0"/>
              <a:t> è un </a:t>
            </a:r>
            <a:r>
              <a:rPr lang="it-IT" sz="1400" b="1" noProof="0" dirty="0"/>
              <a:t>tema decisamente avvertito </a:t>
            </a:r>
            <a:r>
              <a:rPr lang="it-IT" sz="1400" noProof="0" dirty="0"/>
              <a:t>dagli shopper, con diverse accezioni e un </a:t>
            </a:r>
            <a:r>
              <a:rPr lang="it-IT" sz="1400" b="1" noProof="0" dirty="0"/>
              <a:t>discreto impatto sul processo d’acquisto</a:t>
            </a:r>
            <a:r>
              <a:rPr lang="it-IT" sz="1400" noProof="0" dirty="0"/>
              <a:t>, ma </a:t>
            </a:r>
            <a:r>
              <a:rPr lang="it-IT" sz="1400" b="1" noProof="0" dirty="0"/>
              <a:t>tiepidamente legato al concetto di qualità</a:t>
            </a:r>
            <a:endParaRPr lang="it-IT" sz="1400" noProof="0" dirty="0">
              <a:cs typeface="Arial"/>
            </a:endParaRPr>
          </a:p>
          <a:p>
            <a:r>
              <a:rPr lang="it-IT" sz="1400" b="1" i="1" noProof="0" dirty="0">
                <a:solidFill>
                  <a:schemeClr val="accent1"/>
                </a:solidFill>
                <a:latin typeface="Georgia"/>
              </a:rPr>
              <a:t>Certificazioni…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noProof="0" dirty="0"/>
              <a:t>Positiva la conoscenza dei loghi I.G.P., D.O.P. e BIO</a:t>
            </a:r>
            <a:r>
              <a:rPr lang="it-IT" sz="1400" noProof="0" dirty="0"/>
              <a:t>, che sembrano in grado di </a:t>
            </a:r>
            <a:r>
              <a:rPr lang="it-IT" sz="1400" b="1" noProof="0" dirty="0"/>
              <a:t>rassicurare sulla qualità </a:t>
            </a:r>
            <a:r>
              <a:rPr lang="it-IT" sz="1400" noProof="0" dirty="0"/>
              <a:t>e </a:t>
            </a:r>
            <a:r>
              <a:rPr lang="it-IT" sz="1400" b="1" dirty="0"/>
              <a:t>autenticità</a:t>
            </a:r>
            <a:r>
              <a:rPr lang="it-IT" sz="1400" noProof="0" dirty="0"/>
              <a:t> dei prodotti, mentre </a:t>
            </a:r>
            <a:r>
              <a:rPr lang="it-IT" sz="1400" b="1" noProof="0" dirty="0"/>
              <a:t>impattano meno sulla percezione di sostenibilità</a:t>
            </a:r>
            <a:endParaRPr lang="it-IT" sz="1400" b="1" noProof="0" dirty="0">
              <a:cs typeface="Arial"/>
            </a:endParaRPr>
          </a:p>
          <a:p>
            <a:r>
              <a:rPr lang="it-IT" sz="1400" b="1" i="1" noProof="0" dirty="0">
                <a:solidFill>
                  <a:schemeClr val="accent1"/>
                </a:solidFill>
                <a:latin typeface="Georgia"/>
              </a:rPr>
              <a:t>Abitudini di acquisto e di consumo…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I </a:t>
            </a:r>
            <a:r>
              <a:rPr lang="it-IT" sz="1400" b="1" dirty="0"/>
              <a:t>formaggi</a:t>
            </a:r>
            <a:r>
              <a:rPr lang="it-IT" sz="1400" dirty="0"/>
              <a:t> hanno un interessante </a:t>
            </a:r>
            <a:r>
              <a:rPr lang="it-IT" sz="1400" b="1" dirty="0"/>
              <a:t>impatto sulla decisione del negozio </a:t>
            </a:r>
            <a:r>
              <a:rPr lang="it-IT" sz="1400" dirty="0"/>
              <a:t>dove fare la spesa, quelli </a:t>
            </a:r>
            <a:r>
              <a:rPr lang="it-IT" sz="1400" b="1" dirty="0"/>
              <a:t>con le certificazioni ancora di più</a:t>
            </a:r>
            <a:r>
              <a:rPr lang="it-IT" sz="1400" dirty="0"/>
              <a:t>, con la maggior parte degli shopper </a:t>
            </a:r>
            <a:r>
              <a:rPr lang="it-IT" sz="1400" b="1" dirty="0"/>
              <a:t>disposta a pagare (un po’) di più</a:t>
            </a:r>
            <a:r>
              <a:rPr lang="it-IT" sz="1400" dirty="0"/>
              <a:t> appunto per formaggi certificati</a:t>
            </a:r>
            <a:endParaRPr lang="it-IT" noProof="0" dirty="0"/>
          </a:p>
        </p:txBody>
      </p:sp>
      <p:sp>
        <p:nvSpPr>
          <p:cNvPr id="5" name="Content Placeholder 33">
            <a:extLst>
              <a:ext uri="{FF2B5EF4-FFF2-40B4-BE49-F238E27FC236}">
                <a16:creationId xmlns:a16="http://schemas.microsoft.com/office/drawing/2014/main" id="{FCE9C7A7-878C-C838-FA06-D424031FC528}"/>
              </a:ext>
            </a:extLst>
          </p:cNvPr>
          <p:cNvSpPr txBox="1">
            <a:spLocks/>
          </p:cNvSpPr>
          <p:nvPr/>
        </p:nvSpPr>
        <p:spPr>
          <a:xfrm>
            <a:off x="6871754" y="1141048"/>
            <a:ext cx="5028145" cy="4038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43" indent="0" algn="l" defTabSz="914377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32" indent="-171446" algn="l" defTabSz="914377" rtl="0" eaLnBrk="1" latinLnBrk="0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5824" indent="-171446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-171446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i="1" dirty="0">
                <a:solidFill>
                  <a:srgbClr val="555555"/>
                </a:solidFill>
                <a:latin typeface="Georgia"/>
              </a:rPr>
              <a:t>Answers</a:t>
            </a:r>
            <a:endParaRPr lang="it-IT" sz="2000" i="1" dirty="0">
              <a:solidFill>
                <a:srgbClr val="000000"/>
              </a:solidFill>
              <a:latin typeface="Georgia"/>
              <a:cs typeface="Arial"/>
            </a:endParaRPr>
          </a:p>
          <a:p>
            <a:endParaRPr lang="it-IT" sz="1400" b="1" i="1" dirty="0">
              <a:solidFill>
                <a:schemeClr val="accent1"/>
              </a:solidFill>
              <a:latin typeface="Georgia"/>
            </a:endParaRPr>
          </a:p>
          <a:p>
            <a:r>
              <a:rPr lang="it-IT" sz="1400" b="1" i="1" dirty="0">
                <a:solidFill>
                  <a:schemeClr val="accent1"/>
                </a:solidFill>
                <a:latin typeface="Georgia"/>
              </a:rPr>
              <a:t>…ma non a tutti i costi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Non basta parlare di «green», è necessario che l’accento venga messo (anche) sulla </a:t>
            </a:r>
            <a:r>
              <a:rPr lang="it-IT" sz="1400" b="1" dirty="0"/>
              <a:t>qualità percepita</a:t>
            </a:r>
            <a:r>
              <a:rPr lang="it-IT" sz="1400" dirty="0"/>
              <a:t>, rafforzando il </a:t>
            </a:r>
            <a:r>
              <a:rPr lang="it-IT" sz="1400" b="1" dirty="0"/>
              <a:t>legame </a:t>
            </a:r>
            <a:r>
              <a:rPr lang="it-IT" sz="1400" dirty="0"/>
              <a:t>tra ciò che è avvertito come </a:t>
            </a:r>
            <a:r>
              <a:rPr lang="it-IT" sz="1400" b="1" dirty="0"/>
              <a:t>«buono per l’ambiente» </a:t>
            </a:r>
            <a:r>
              <a:rPr lang="it-IT" sz="1400" dirty="0"/>
              <a:t>e ciò che è </a:t>
            </a:r>
            <a:r>
              <a:rPr lang="it-IT" sz="1400" b="1" dirty="0"/>
              <a:t>«buono per me»</a:t>
            </a:r>
            <a:endParaRPr lang="it-IT" sz="1400" b="1" dirty="0">
              <a:cs typeface="Arial"/>
            </a:endParaRPr>
          </a:p>
          <a:p>
            <a:r>
              <a:rPr lang="it-IT" sz="1400" b="1" i="1" dirty="0">
                <a:solidFill>
                  <a:schemeClr val="accent1"/>
                </a:solidFill>
                <a:latin typeface="Georgia"/>
              </a:rPr>
              <a:t>…sinonimo di qualità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I </a:t>
            </a:r>
            <a:r>
              <a:rPr lang="it-IT" sz="1400" b="1" dirty="0"/>
              <a:t>loghi</a:t>
            </a:r>
            <a:r>
              <a:rPr lang="it-IT" sz="1400" dirty="0"/>
              <a:t> hanno un </a:t>
            </a:r>
            <a:r>
              <a:rPr lang="it-IT" sz="1400" b="1" dirty="0"/>
              <a:t>potenziale elevato</a:t>
            </a:r>
            <a:r>
              <a:rPr lang="it-IT" sz="1400" dirty="0"/>
              <a:t>, ma si legano maggiormente ad altri valori piuttosto che alla sostenibilità: il </a:t>
            </a:r>
            <a:r>
              <a:rPr lang="it-IT" sz="1400" b="1" dirty="0"/>
              <a:t>legame tra certificazioni e sostenibilità è ancora tenue</a:t>
            </a:r>
            <a:r>
              <a:rPr lang="it-IT" sz="1400" dirty="0"/>
              <a:t>, da potenziare sul </a:t>
            </a:r>
            <a:r>
              <a:rPr lang="it-IT" sz="1400" b="1" dirty="0"/>
              <a:t>medio-lungo termine</a:t>
            </a:r>
          </a:p>
          <a:p>
            <a:r>
              <a:rPr lang="it-IT" sz="1400" b="1" i="1" dirty="0">
                <a:solidFill>
                  <a:schemeClr val="accent1"/>
                </a:solidFill>
                <a:latin typeface="Georgia"/>
              </a:rPr>
              <a:t>…su cui lavorare per il futuro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Al momento le certificazioni sembrano dare maggior valore ai formaggi rispetto al tema della </a:t>
            </a:r>
            <a:r>
              <a:rPr lang="it-IT" sz="1400" b="1" dirty="0"/>
              <a:t>sostenibilità</a:t>
            </a:r>
            <a:r>
              <a:rPr lang="it-IT" sz="1400" dirty="0"/>
              <a:t>, che rimane però un </a:t>
            </a:r>
            <a:r>
              <a:rPr lang="it-IT" sz="1400" b="1" dirty="0"/>
              <a:t>trend da non perdere per il futuro</a:t>
            </a:r>
            <a:r>
              <a:rPr lang="it-IT" sz="1400" dirty="0"/>
              <a:t>: diviene</a:t>
            </a:r>
            <a:r>
              <a:rPr lang="it-IT" sz="1400" b="1" dirty="0"/>
              <a:t> </a:t>
            </a:r>
            <a:r>
              <a:rPr lang="it-IT" sz="1400" dirty="0"/>
              <a:t>ovviamente necessario «portare a bordo» gli shopper attraverso attività di educazione/comunicazione</a:t>
            </a:r>
            <a:endParaRPr lang="it-IT" sz="1400" dirty="0">
              <a:cs typeface="Arial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374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06F23-4B33-AAA3-F7A3-E6D80A078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A7EADA-A5C7-5B9F-235B-28A38FF1660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E04DF46-C0DC-4ADC-9A6F-918CC4703A43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7F75A9-074B-4170-060C-20A8455CEA5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92099" y="447074"/>
            <a:ext cx="11520000" cy="401637"/>
          </a:xfrm>
        </p:spPr>
        <p:txBody>
          <a:bodyPr/>
          <a:lstStyle/>
          <a:p>
            <a:r>
              <a:rPr lang="it-IT" noProof="0" dirty="0"/>
              <a:t>La </a:t>
            </a:r>
            <a:r>
              <a:rPr lang="it-IT" dirty="0"/>
              <a:t>sostenibilità e l’autenticità</a:t>
            </a:r>
            <a:r>
              <a:rPr lang="it-IT" noProof="0" dirty="0"/>
              <a:t> alla base della fidelizzazione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7F1F6581-3786-C396-77AF-C5FA8057B888}"/>
              </a:ext>
            </a:extLst>
          </p:cNvPr>
          <p:cNvSpPr txBox="1">
            <a:spLocks/>
          </p:cNvSpPr>
          <p:nvPr/>
        </p:nvSpPr>
        <p:spPr>
          <a:xfrm>
            <a:off x="6586223" y="1446027"/>
            <a:ext cx="5324475" cy="4550735"/>
          </a:xfrm>
          <a:prstGeom prst="rect">
            <a:avLst/>
          </a:prstGeom>
        </p:spPr>
        <p:txBody>
          <a:bodyPr lIns="0" anchor="ctr"/>
          <a:lstStyle>
            <a:defPPr>
              <a:defRPr lang="en-US"/>
            </a:defPPr>
            <a:lvl1pPr marL="171446" indent="-171446" algn="l" defTabSz="914377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-171446" algn="l" defTabSz="914377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32" indent="-171446" algn="l" defTabSz="914377" rtl="0" eaLnBrk="1" latinLnBrk="0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5824" indent="-171446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-171446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buFont typeface="Wingdings" panose="05000000000000000000" pitchFamily="2" charset="2"/>
              <a:buChar char="Ø"/>
            </a:pPr>
            <a:r>
              <a:rPr lang="it-IT" noProof="0" dirty="0"/>
              <a:t>Mettere a punto, insieme ai retailer per quanto possibile, un </a:t>
            </a:r>
            <a:r>
              <a:rPr lang="it-IT" sz="2000" b="1" dirty="0">
                <a:solidFill>
                  <a:srgbClr val="555555"/>
                </a:solidFill>
                <a:latin typeface="Georgia" panose="02040502050405020303" pitchFamily="18" charset="0"/>
              </a:rPr>
              <a:t>programma fedeltà tematico</a:t>
            </a:r>
            <a:r>
              <a:rPr lang="it-IT" noProof="0" dirty="0"/>
              <a:t>:</a:t>
            </a:r>
          </a:p>
          <a:p>
            <a:pPr marL="623888" indent="-261938"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rgbClr val="555555"/>
                </a:solidFill>
                <a:latin typeface="Georgia" panose="02040502050405020303" pitchFamily="18" charset="0"/>
              </a:rPr>
              <a:t>raccolta punti </a:t>
            </a:r>
            <a:r>
              <a:rPr lang="it-IT" noProof="0" dirty="0"/>
              <a:t>legata all’acquisto di formaggi certificati</a:t>
            </a:r>
          </a:p>
          <a:p>
            <a:pPr marL="623888" indent="-261938"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rgbClr val="555555"/>
                </a:solidFill>
                <a:latin typeface="Georgia" panose="02040502050405020303" pitchFamily="18" charset="0"/>
              </a:rPr>
              <a:t>premi esperienziali</a:t>
            </a:r>
            <a:r>
              <a:rPr lang="it-IT" noProof="0" dirty="0"/>
              <a:t>: visite alle aziende produttrici, kit degustazione, contenuti esclusivi, e così via</a:t>
            </a:r>
          </a:p>
          <a:p>
            <a:pPr marL="623888" indent="-261938">
              <a:buFont typeface="Wingdings" panose="05000000000000000000" pitchFamily="2" charset="2"/>
              <a:buChar char="§"/>
            </a:pPr>
            <a:r>
              <a:rPr lang="it-IT" noProof="0" dirty="0"/>
              <a:t>integrazione con </a:t>
            </a:r>
            <a:r>
              <a:rPr lang="it-IT" sz="2000" b="1" dirty="0">
                <a:solidFill>
                  <a:srgbClr val="555555"/>
                </a:solidFill>
                <a:latin typeface="Georgia" panose="02040502050405020303" pitchFamily="18" charset="0"/>
              </a:rPr>
              <a:t>app o piattaforme digitali per monitorare l’impatto ambientale </a:t>
            </a:r>
            <a:r>
              <a:rPr lang="it-IT" noProof="0" dirty="0"/>
              <a:t>degli acquisti</a:t>
            </a:r>
            <a:endParaRPr lang="it-IT" sz="2000" b="1" dirty="0">
              <a:solidFill>
                <a:srgbClr val="555555"/>
              </a:solidFill>
              <a:latin typeface="Georgia" panose="02040502050405020303" pitchFamily="18" charset="0"/>
            </a:endParaRPr>
          </a:p>
        </p:txBody>
      </p:sp>
      <p:sp>
        <p:nvSpPr>
          <p:cNvPr id="34" name="TextBox 12">
            <a:extLst>
              <a:ext uri="{FF2B5EF4-FFF2-40B4-BE49-F238E27FC236}">
                <a16:creationId xmlns:a16="http://schemas.microsoft.com/office/drawing/2014/main" id="{56E91B1D-AB5A-88A9-08AF-6BD4F4231C15}"/>
              </a:ext>
            </a:extLst>
          </p:cNvPr>
          <p:cNvSpPr txBox="1"/>
          <p:nvPr/>
        </p:nvSpPr>
        <p:spPr>
          <a:xfrm>
            <a:off x="834859" y="2539583"/>
            <a:ext cx="4662000" cy="1323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600"/>
              </a:spcAft>
              <a:defRPr/>
            </a:pPr>
            <a:r>
              <a:rPr lang="it-IT" sz="1400" noProof="0" dirty="0">
                <a:solidFill>
                  <a:srgbClr val="555555"/>
                </a:solidFill>
                <a:ea typeface="Montserrat"/>
                <a:cs typeface="Montserrat"/>
                <a:sym typeface="Montserrat"/>
              </a:rPr>
              <a:t>La </a:t>
            </a:r>
            <a:r>
              <a:rPr lang="it-IT" b="1" dirty="0">
                <a:solidFill>
                  <a:srgbClr val="555555"/>
                </a:solidFill>
                <a:latin typeface="Georgia" panose="02040502050405020303" pitchFamily="18" charset="0"/>
                <a:sym typeface="Montserrat"/>
              </a:rPr>
              <a:t>metà</a:t>
            </a:r>
            <a:r>
              <a:rPr lang="it-IT" sz="1400" noProof="0" dirty="0">
                <a:solidFill>
                  <a:srgbClr val="555555"/>
                </a:solidFill>
                <a:ea typeface="Montserrat"/>
                <a:cs typeface="Montserrat"/>
                <a:sym typeface="Montserrat"/>
              </a:rPr>
              <a:t> degli shopper è </a:t>
            </a:r>
            <a:r>
              <a:rPr lang="it-IT" b="1" dirty="0">
                <a:solidFill>
                  <a:srgbClr val="555555"/>
                </a:solidFill>
                <a:latin typeface="Georgia" panose="02040502050405020303" pitchFamily="18" charset="0"/>
                <a:sym typeface="Montserrat"/>
              </a:rPr>
              <a:t>disposta a pagare il 10% più </a:t>
            </a:r>
            <a:r>
              <a:rPr lang="it-IT" sz="1400" noProof="0" dirty="0">
                <a:solidFill>
                  <a:srgbClr val="555555"/>
                </a:solidFill>
                <a:ea typeface="Montserrat"/>
                <a:cs typeface="Montserrat"/>
                <a:sym typeface="Montserrat"/>
              </a:rPr>
              <a:t>per formaggi certificati. Serve un </a:t>
            </a:r>
            <a:r>
              <a:rPr lang="it-IT" b="1" dirty="0">
                <a:solidFill>
                  <a:srgbClr val="555555"/>
                </a:solidFill>
                <a:latin typeface="Georgia" panose="02040502050405020303" pitchFamily="18" charset="0"/>
                <a:sym typeface="Montserrat"/>
              </a:rPr>
              <a:t>incentivo concreto </a:t>
            </a:r>
            <a:r>
              <a:rPr lang="it-IT" sz="1400" noProof="0" dirty="0">
                <a:solidFill>
                  <a:srgbClr val="555555"/>
                </a:solidFill>
                <a:ea typeface="Montserrat"/>
                <a:cs typeface="Montserrat"/>
                <a:sym typeface="Montserrat"/>
              </a:rPr>
              <a:t>per attivare/rafforzare questo comportamento: le </a:t>
            </a:r>
            <a:r>
              <a:rPr lang="it-IT" b="1" dirty="0">
                <a:solidFill>
                  <a:srgbClr val="555555"/>
                </a:solidFill>
                <a:latin typeface="Georgia" panose="02040502050405020303" pitchFamily="18" charset="0"/>
                <a:sym typeface="Montserrat"/>
              </a:rPr>
              <a:t>promozioni</a:t>
            </a:r>
            <a:r>
              <a:rPr lang="it-IT" sz="1400" noProof="0" dirty="0">
                <a:solidFill>
                  <a:srgbClr val="555555"/>
                </a:solidFill>
                <a:ea typeface="Montserrat"/>
                <a:cs typeface="Montserrat"/>
                <a:sym typeface="Montserrat"/>
              </a:rPr>
              <a:t> sono lo strumento più trasversale, ma rischiano di diventare «un’arma a doppio taglio»</a:t>
            </a:r>
          </a:p>
        </p:txBody>
      </p:sp>
      <p:sp>
        <p:nvSpPr>
          <p:cNvPr id="35" name="TextBox 13">
            <a:extLst>
              <a:ext uri="{FF2B5EF4-FFF2-40B4-BE49-F238E27FC236}">
                <a16:creationId xmlns:a16="http://schemas.microsoft.com/office/drawing/2014/main" id="{8F84E7C5-CEC7-7871-A4D8-3B9BA1A79E75}"/>
              </a:ext>
            </a:extLst>
          </p:cNvPr>
          <p:cNvSpPr txBox="1"/>
          <p:nvPr/>
        </p:nvSpPr>
        <p:spPr>
          <a:xfrm>
            <a:off x="834859" y="4824314"/>
            <a:ext cx="491535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spcAft>
                <a:spcPts val="600"/>
              </a:spcAft>
              <a:buSzPct val="100000"/>
              <a:defRPr/>
            </a:pPr>
            <a:r>
              <a:rPr lang="it-IT" sz="1400" dirty="0">
                <a:solidFill>
                  <a:srgbClr val="555555"/>
                </a:solidFill>
                <a:sym typeface="Montserrat"/>
              </a:rPr>
              <a:t>Premiare il comportamento virtuoso </a:t>
            </a:r>
            <a:r>
              <a:rPr lang="it-IT" sz="1400" noProof="0" dirty="0">
                <a:solidFill>
                  <a:srgbClr val="555555"/>
                </a:solidFill>
                <a:ea typeface="Montserrat"/>
                <a:cs typeface="Montserrat"/>
                <a:sym typeface="Montserrat"/>
              </a:rPr>
              <a:t>e </a:t>
            </a:r>
            <a:r>
              <a:rPr lang="it-IT" b="1" dirty="0">
                <a:solidFill>
                  <a:srgbClr val="555555"/>
                </a:solidFill>
                <a:latin typeface="Georgia" panose="02040502050405020303" pitchFamily="18" charset="0"/>
                <a:sym typeface="Montserrat"/>
              </a:rPr>
              <a:t>trasformare la sostenibilità in un vantaggio tangibile</a:t>
            </a:r>
            <a:r>
              <a:rPr lang="it-IT" sz="1400" noProof="0" dirty="0">
                <a:solidFill>
                  <a:srgbClr val="555555"/>
                </a:solidFill>
                <a:ea typeface="Montserrat"/>
                <a:cs typeface="Montserrat"/>
                <a:sym typeface="Montserrat"/>
              </a:rPr>
              <a:t>, rafforzando il </a:t>
            </a:r>
            <a:r>
              <a:rPr lang="it-IT" b="1" dirty="0">
                <a:solidFill>
                  <a:srgbClr val="555555"/>
                </a:solidFill>
                <a:latin typeface="Georgia" panose="02040502050405020303" pitchFamily="18" charset="0"/>
                <a:sym typeface="Montserrat"/>
              </a:rPr>
              <a:t>legame tra marca e consumatore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91FC282-63B9-7C4A-25EE-D5959D737D80}"/>
              </a:ext>
            </a:extLst>
          </p:cNvPr>
          <p:cNvGrpSpPr/>
          <p:nvPr/>
        </p:nvGrpSpPr>
        <p:grpSpPr>
          <a:xfrm>
            <a:off x="315040" y="1932987"/>
            <a:ext cx="399767" cy="407145"/>
            <a:chOff x="6028284" y="1932987"/>
            <a:chExt cx="635371" cy="62665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9ED5752-157D-0EAB-CF13-9C30E085FBCC}"/>
                </a:ext>
              </a:extLst>
            </p:cNvPr>
            <p:cNvSpPr/>
            <p:nvPr/>
          </p:nvSpPr>
          <p:spPr>
            <a:xfrm>
              <a:off x="6028284" y="1932987"/>
              <a:ext cx="635371" cy="62665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>
                  <a:srgbClr val="000000"/>
                </a:buClr>
              </a:pPr>
              <a:endParaRPr lang="en-ID" sz="1100" b="1" i="1" kern="0">
                <a:solidFill>
                  <a:schemeClr val="bg2"/>
                </a:solidFill>
                <a:latin typeface="Georgia" panose="02040502050405020303" pitchFamily="18" charset="0"/>
                <a:cs typeface="Arial"/>
                <a:sym typeface="Georgia"/>
              </a:endParaRPr>
            </a:p>
          </p:txBody>
        </p:sp>
        <p:pic>
          <p:nvPicPr>
            <p:cNvPr id="38" name="Picture 37" descr="Icon&#10;&#10;Description automatically generated">
              <a:extLst>
                <a:ext uri="{FF2B5EF4-FFF2-40B4-BE49-F238E27FC236}">
                  <a16:creationId xmlns:a16="http://schemas.microsoft.com/office/drawing/2014/main" id="{A44F5E40-E41D-DC31-2FE6-9BCBA0662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46" b="46"/>
            <a:stretch>
              <a:fillRect/>
            </a:stretch>
          </p:blipFill>
          <p:spPr>
            <a:xfrm>
              <a:off x="6101457" y="2029349"/>
              <a:ext cx="506257" cy="433934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A4115BE-C9C4-4610-7C89-72CE23BDA425}"/>
              </a:ext>
            </a:extLst>
          </p:cNvPr>
          <p:cNvGrpSpPr/>
          <p:nvPr/>
        </p:nvGrpSpPr>
        <p:grpSpPr>
          <a:xfrm>
            <a:off x="361079" y="4252408"/>
            <a:ext cx="399767" cy="407145"/>
            <a:chOff x="6074323" y="3777493"/>
            <a:chExt cx="635371" cy="62665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567AA1C-E807-9BD8-844E-AE6A1A84FC1C}"/>
                </a:ext>
              </a:extLst>
            </p:cNvPr>
            <p:cNvSpPr/>
            <p:nvPr/>
          </p:nvSpPr>
          <p:spPr>
            <a:xfrm>
              <a:off x="6074323" y="3777493"/>
              <a:ext cx="635371" cy="62665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>
                  <a:srgbClr val="000000"/>
                </a:buClr>
              </a:pPr>
              <a:endParaRPr lang="en-ID" sz="1100" b="1" i="1" kern="0">
                <a:solidFill>
                  <a:schemeClr val="bg2"/>
                </a:solidFill>
                <a:latin typeface="Georgia" panose="02040502050405020303" pitchFamily="18" charset="0"/>
                <a:cs typeface="Arial"/>
                <a:sym typeface="Georgia"/>
              </a:endParaRPr>
            </a:p>
          </p:txBody>
        </p:sp>
        <p:pic>
          <p:nvPicPr>
            <p:cNvPr id="41" name="Picture 40" descr="A picture containing text, light&#10;&#10;Description automatically generated">
              <a:extLst>
                <a:ext uri="{FF2B5EF4-FFF2-40B4-BE49-F238E27FC236}">
                  <a16:creationId xmlns:a16="http://schemas.microsoft.com/office/drawing/2014/main" id="{2CA1E4A7-CA78-8632-32CB-BB4A71CBD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6660" y="3884736"/>
              <a:ext cx="470695" cy="403453"/>
            </a:xfrm>
            <a:prstGeom prst="rect">
              <a:avLst/>
            </a:prstGeom>
          </p:spPr>
        </p:pic>
      </p:grp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28BEFB79-2E17-F250-D542-5D197D373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121027"/>
              </p:ext>
            </p:extLst>
          </p:nvPr>
        </p:nvGraphicFramePr>
        <p:xfrm>
          <a:off x="836845" y="1898788"/>
          <a:ext cx="4743450" cy="4762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43450">
                  <a:extLst>
                    <a:ext uri="{9D8B030D-6E8A-4147-A177-3AD203B41FA5}">
                      <a16:colId xmlns:a16="http://schemas.microsoft.com/office/drawing/2014/main" val="298679684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fontAlgn="base">
                        <a:lnSpc>
                          <a:spcPts val="2400"/>
                        </a:lnSpc>
                        <a:buNone/>
                      </a:pPr>
                      <a:r>
                        <a:rPr lang="it-IT" sz="1800" b="1" i="1" noProof="0" dirty="0">
                          <a:solidFill>
                            <a:srgbClr val="555555"/>
                          </a:solidFill>
                          <a:effectLst/>
                          <a:latin typeface="Georgia" panose="02040502050405020303" pitchFamily="18" charset="0"/>
                        </a:rPr>
                        <a:t> Insight da capitalizzare</a:t>
                      </a:r>
                      <a:endParaRPr lang="it-IT" sz="1600" noProof="0" dirty="0">
                        <a:solidFill>
                          <a:srgbClr val="555555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8742586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FE74F362-993B-FD62-72E0-6E80B7391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51010"/>
              </p:ext>
            </p:extLst>
          </p:nvPr>
        </p:nvGraphicFramePr>
        <p:xfrm>
          <a:off x="836845" y="4252819"/>
          <a:ext cx="4762500" cy="42862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62500">
                  <a:extLst>
                    <a:ext uri="{9D8B030D-6E8A-4147-A177-3AD203B41FA5}">
                      <a16:colId xmlns:a16="http://schemas.microsoft.com/office/drawing/2014/main" val="3902971558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lvl="0">
                        <a:lnSpc>
                          <a:spcPts val="2400"/>
                        </a:lnSpc>
                        <a:buNone/>
                      </a:pPr>
                      <a:r>
                        <a:rPr lang="it-IT" sz="1800" b="1" i="1" noProof="0" dirty="0">
                          <a:solidFill>
                            <a:srgbClr val="555555"/>
                          </a:solidFill>
                          <a:effectLst/>
                          <a:latin typeface="Georgia"/>
                        </a:rPr>
                        <a:t>Obiettivo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3810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706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50DD8C23-B983-D261-2B60-74AF9A18EC9E}"/>
              </a:ext>
            </a:extLst>
          </p:cNvPr>
          <p:cNvSpPr txBox="1">
            <a:spLocks/>
          </p:cNvSpPr>
          <p:nvPr/>
        </p:nvSpPr>
        <p:spPr>
          <a:xfrm>
            <a:off x="292102" y="2085174"/>
            <a:ext cx="5803900" cy="806961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6000" b="0">
                <a:latin typeface="Georgia" panose="02040502050405020303" pitchFamily="18" charset="0"/>
                <a:ea typeface="+mn-ea"/>
                <a:cs typeface="+mn-cs"/>
              </a:rPr>
              <a:t>The Full View</a:t>
            </a:r>
            <a:r>
              <a:rPr lang="en-US" sz="6000" b="0" baseline="30000">
                <a:latin typeface="Georgia" panose="02040502050405020303" pitchFamily="18" charset="0"/>
                <a:ea typeface="+mn-ea"/>
                <a:cs typeface="+mn-cs"/>
              </a:rPr>
              <a:t>™</a:t>
            </a:r>
            <a:endParaRPr lang="pt-BR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C990ECC3-2835-DE95-293F-B588C4612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378" y="4154795"/>
            <a:ext cx="3423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91440" rIns="91440" bIns="9144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 dirty="0">
                <a:solidFill>
                  <a:srgbClr val="555555"/>
                </a:solidFill>
                <a:latin typeface="+mj-lt"/>
                <a:ea typeface="Open Sans"/>
                <a:cs typeface="Arial"/>
              </a:rPr>
              <a:t>Giorgio Pedrazzini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en-US" sz="1200" b="1" dirty="0">
                <a:solidFill>
                  <a:srgbClr val="555555"/>
                </a:solidFill>
                <a:latin typeface="+mj-lt"/>
                <a:ea typeface="Open Sans"/>
                <a:cs typeface="Arial"/>
              </a:rPr>
              <a:t>CMI Customer Success Manager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555555"/>
                </a:solidFill>
                <a:latin typeface="+mj-lt"/>
                <a:ea typeface="Open Sans"/>
                <a:cs typeface="Arial"/>
              </a:rPr>
              <a:t>giorgio.pedrazzini@nielseniq.com</a:t>
            </a:r>
          </a:p>
        </p:txBody>
      </p:sp>
    </p:spTree>
    <p:extLst>
      <p:ext uri="{BB962C8B-B14F-4D97-AF65-F5344CB8AC3E}">
        <p14:creationId xmlns:p14="http://schemas.microsoft.com/office/powerpoint/2010/main" val="1128515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268D1D9-038C-1534-F395-532752322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54D0EAE-062B-2262-2C6D-006DA925C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400" i="1" noProof="0" dirty="0">
                <a:solidFill>
                  <a:schemeClr val="accent2"/>
                </a:solidFill>
                <a:latin typeface="Georgia"/>
              </a:rPr>
              <a:t>Appendice</a:t>
            </a:r>
            <a:endParaRPr lang="en-US" sz="3200" dirty="0">
              <a:solidFill>
                <a:schemeClr val="accent2"/>
              </a:solidFill>
              <a:cs typeface="Arial" panose="020B0604020202020204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DE543C7D-C289-9362-A400-E2DD290C3A4A}"/>
              </a:ext>
            </a:extLst>
          </p:cNvPr>
          <p:cNvSpPr/>
          <p:nvPr/>
        </p:nvSpPr>
        <p:spPr>
          <a:xfrm>
            <a:off x="3333" y="12019"/>
            <a:ext cx="572610" cy="36662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NIQ Logo">
            <a:extLst>
              <a:ext uri="{FF2B5EF4-FFF2-40B4-BE49-F238E27FC236}">
                <a16:creationId xmlns:a16="http://schemas.microsoft.com/office/drawing/2014/main" id="{934DFC5D-222F-6D47-0B91-71A64B98AA0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100" y="6495101"/>
            <a:ext cx="64545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97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5D7DA88-C6BA-28F4-AB33-A005ED676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Inhaltsplatzhalter 12">
            <a:extLst>
              <a:ext uri="{FF2B5EF4-FFF2-40B4-BE49-F238E27FC236}">
                <a16:creationId xmlns:a16="http://schemas.microsoft.com/office/drawing/2014/main" id="{ED2D0BD7-B732-044E-87B7-77C7C1B19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066" y="1653643"/>
            <a:ext cx="3309076" cy="318715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it-IT" sz="3200" b="1" dirty="0"/>
              <a:t>Coordinate metodologiche</a:t>
            </a:r>
          </a:p>
        </p:txBody>
      </p:sp>
      <p:sp>
        <p:nvSpPr>
          <p:cNvPr id="23" name="Textplatzhalter 28">
            <a:extLst>
              <a:ext uri="{FF2B5EF4-FFF2-40B4-BE49-F238E27FC236}">
                <a16:creationId xmlns:a16="http://schemas.microsoft.com/office/drawing/2014/main" id="{62476086-72B0-2848-876B-828E03BD74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88934" y="700357"/>
            <a:ext cx="2907066" cy="1480977"/>
          </a:xfrm>
        </p:spPr>
        <p:txBody>
          <a:bodyPr/>
          <a:lstStyle/>
          <a:p>
            <a:r>
              <a:rPr lang="it-IT" noProof="0" dirty="0">
                <a:solidFill>
                  <a:schemeClr val="tx2"/>
                </a:solidFill>
              </a:rPr>
              <a:t>Metodologia</a:t>
            </a:r>
          </a:p>
        </p:txBody>
      </p:sp>
      <p:sp>
        <p:nvSpPr>
          <p:cNvPr id="24" name="Textplatzhalter 29">
            <a:extLst>
              <a:ext uri="{FF2B5EF4-FFF2-40B4-BE49-F238E27FC236}">
                <a16:creationId xmlns:a16="http://schemas.microsoft.com/office/drawing/2014/main" id="{E7FE57CF-489D-B7CA-3368-30B47D3E33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188934" y="2532025"/>
            <a:ext cx="2907066" cy="1480977"/>
          </a:xfrm>
        </p:spPr>
        <p:txBody>
          <a:bodyPr/>
          <a:lstStyle/>
          <a:p>
            <a:r>
              <a:rPr lang="it-IT" b="1" noProof="0" dirty="0">
                <a:solidFill>
                  <a:schemeClr val="tx2"/>
                </a:solidFill>
                <a:latin typeface="+mj-lt"/>
              </a:rPr>
              <a:t>Campione </a:t>
            </a:r>
          </a:p>
        </p:txBody>
      </p:sp>
      <p:sp>
        <p:nvSpPr>
          <p:cNvPr id="25" name="Textplatzhalter 30">
            <a:extLst>
              <a:ext uri="{FF2B5EF4-FFF2-40B4-BE49-F238E27FC236}">
                <a16:creationId xmlns:a16="http://schemas.microsoft.com/office/drawing/2014/main" id="{3511A1F8-20A8-1726-72BC-338481CC83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188934" y="4376392"/>
            <a:ext cx="2907066" cy="1480977"/>
          </a:xfrm>
        </p:spPr>
        <p:txBody>
          <a:bodyPr/>
          <a:lstStyle/>
          <a:p>
            <a:r>
              <a:rPr lang="it-IT" noProof="0" dirty="0">
                <a:solidFill>
                  <a:schemeClr val="tx2"/>
                </a:solidFill>
                <a:latin typeface="+mj-lt"/>
              </a:rPr>
              <a:t>Date rilevazione</a:t>
            </a:r>
            <a:endParaRPr lang="it-IT" noProof="0" dirty="0">
              <a:solidFill>
                <a:schemeClr val="tx2"/>
              </a:solidFill>
            </a:endParaRPr>
          </a:p>
        </p:txBody>
      </p:sp>
      <p:sp>
        <p:nvSpPr>
          <p:cNvPr id="26" name="Textplatzhalter 36">
            <a:extLst>
              <a:ext uri="{FF2B5EF4-FFF2-40B4-BE49-F238E27FC236}">
                <a16:creationId xmlns:a16="http://schemas.microsoft.com/office/drawing/2014/main" id="{651D1A7B-FB13-221A-E32D-2F0E1FCB8A6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80953" y="4446998"/>
            <a:ext cx="4718946" cy="135619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it-IT" noProof="0" dirty="0">
                <a:solidFill>
                  <a:schemeClr val="tx1"/>
                </a:solidFill>
              </a:rPr>
              <a:t>Dal 6 al 17 ottobre 2025</a:t>
            </a:r>
          </a:p>
        </p:txBody>
      </p:sp>
      <p:sp>
        <p:nvSpPr>
          <p:cNvPr id="27" name="Textplatzhalter 37">
            <a:extLst>
              <a:ext uri="{FF2B5EF4-FFF2-40B4-BE49-F238E27FC236}">
                <a16:creationId xmlns:a16="http://schemas.microsoft.com/office/drawing/2014/main" id="{ED38541A-328F-C0B2-3F1A-8DD242EA791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68253" y="2532025"/>
            <a:ext cx="4718946" cy="1480977"/>
          </a:xfrm>
        </p:spPr>
        <p:txBody>
          <a:bodyPr/>
          <a:lstStyle/>
          <a:p>
            <a:r>
              <a:rPr lang="it-IT" b="1" dirty="0">
                <a:solidFill>
                  <a:schemeClr val="tx1"/>
                </a:solidFill>
              </a:rPr>
              <a:t>1.500 interviste </a:t>
            </a:r>
            <a:r>
              <a:rPr lang="it-IT" noProof="0" dirty="0">
                <a:solidFill>
                  <a:schemeClr val="tx1"/>
                </a:solidFill>
              </a:rPr>
              <a:t>ad acquirenti di formaggi (maschi e femmine con età compresa tra 25 e 64 anni) negli ultimi 12 mesi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noProof="0" dirty="0">
                <a:solidFill>
                  <a:schemeClr val="tx1"/>
                </a:solidFill>
              </a:rPr>
              <a:t>Campione rappresentativo a livello nazionale</a:t>
            </a:r>
          </a:p>
        </p:txBody>
      </p:sp>
      <p:pic>
        <p:nvPicPr>
          <p:cNvPr id="32" name="Picture Placeholder 41">
            <a:extLst>
              <a:ext uri="{FF2B5EF4-FFF2-40B4-BE49-F238E27FC236}">
                <a16:creationId xmlns:a16="http://schemas.microsoft.com/office/drawing/2014/main" id="{80B50F0C-FF99-CE42-2F96-D319DD103B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01" r="-775"/>
          <a:stretch/>
        </p:blipFill>
        <p:spPr>
          <a:xfrm>
            <a:off x="4156431" y="1239189"/>
            <a:ext cx="421393" cy="414454"/>
          </a:xfrm>
          <a:prstGeom prst="rect">
            <a:avLst/>
          </a:prstGeom>
        </p:spPr>
      </p:pic>
      <p:pic>
        <p:nvPicPr>
          <p:cNvPr id="33" name="Picture 32" descr="Icon&#10;&#10;Description automatically generated with medium confidence">
            <a:extLst>
              <a:ext uri="{FF2B5EF4-FFF2-40B4-BE49-F238E27FC236}">
                <a16:creationId xmlns:a16="http://schemas.microsoft.com/office/drawing/2014/main" id="{A09680C7-64C7-DC63-13F0-2CFD08DFD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1101" y="3001018"/>
            <a:ext cx="574469" cy="492402"/>
          </a:xfrm>
          <a:prstGeom prst="rect">
            <a:avLst/>
          </a:prstGeom>
        </p:spPr>
      </p:pic>
      <p:sp>
        <p:nvSpPr>
          <p:cNvPr id="34" name="Textplatzhalter 36">
            <a:extLst>
              <a:ext uri="{FF2B5EF4-FFF2-40B4-BE49-F238E27FC236}">
                <a16:creationId xmlns:a16="http://schemas.microsoft.com/office/drawing/2014/main" id="{6BA4D1E9-2B4F-FCB5-113D-9BF047A0A471}"/>
              </a:ext>
            </a:extLst>
          </p:cNvPr>
          <p:cNvSpPr txBox="1">
            <a:spLocks/>
          </p:cNvSpPr>
          <p:nvPr/>
        </p:nvSpPr>
        <p:spPr>
          <a:xfrm>
            <a:off x="7180953" y="700357"/>
            <a:ext cx="4718946" cy="13838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rgbClr val="060A45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377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377" rtl="0" eaLnBrk="1" latinLnBrk="0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it-IT" noProof="0" dirty="0">
                <a:solidFill>
                  <a:schemeClr val="tx1"/>
                </a:solidFill>
              </a:rPr>
              <a:t>Interviste online </a:t>
            </a:r>
            <a:r>
              <a:rPr lang="it-IT" b="1" noProof="0" dirty="0">
                <a:solidFill>
                  <a:schemeClr val="tx1"/>
                </a:solidFill>
              </a:rPr>
              <a:t>CAWI</a:t>
            </a:r>
            <a:r>
              <a:rPr lang="it-IT" noProof="0" dirty="0">
                <a:solidFill>
                  <a:schemeClr val="tx1"/>
                </a:solidFill>
              </a:rPr>
              <a:t> (Computer Aided Web Interviewing) di durata pari a 15 minuti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7B0BAA-18E3-0BB2-FEA0-0E0EAA0B0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056" y="4807317"/>
            <a:ext cx="71437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5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87598-A103-51C8-3595-3F2C39D07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84B9477E-CD14-C9C6-0DC2-B2535F5DA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i="1" noProof="0">
                <a:latin typeface="Georgia"/>
              </a:rPr>
              <a:t>Introduzione</a:t>
            </a:r>
            <a:endParaRPr lang="it-IT" sz="4400" i="1" noProof="0">
              <a:solidFill>
                <a:schemeClr val="accent2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9242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DA620-9156-5723-5571-AD81AA47C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D0F59-FC54-7D2A-EA68-075CB94F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it-IT" noProof="0" smtClean="0"/>
              <a:t>3</a:t>
            </a:fld>
            <a:endParaRPr lang="it-IT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FBD74B-D1F2-3B3C-30DA-E5CBC8B9F97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2101" y="1414586"/>
            <a:ext cx="6604001" cy="594026"/>
          </a:xfrm>
          <a:solidFill>
            <a:schemeClr val="bg1"/>
          </a:solidFill>
        </p:spPr>
        <p:txBody>
          <a:bodyPr/>
          <a:lstStyle/>
          <a:p>
            <a:r>
              <a:rPr lang="it-IT" dirty="0"/>
              <a:t>I prodotti che si presentano dalle etichette e dai packaging come </a:t>
            </a:r>
            <a:r>
              <a:rPr lang="it-IT" b="1" dirty="0">
                <a:latin typeface="Georgia" panose="02040502050405020303" pitchFamily="18" charset="0"/>
              </a:rPr>
              <a:t>italiani</a:t>
            </a:r>
            <a:r>
              <a:rPr lang="it-IT" dirty="0"/>
              <a:t>, nell’accezione ampia del termine, restano</a:t>
            </a:r>
            <a:r>
              <a:rPr lang="it-IT" b="1" dirty="0">
                <a:latin typeface="Georgia" panose="02040502050405020303" pitchFamily="18" charset="0"/>
              </a:rPr>
              <a:t> i protagonisti della spesa alimentare</a:t>
            </a:r>
            <a:r>
              <a:rPr lang="it-IT" dirty="0"/>
              <a:t> realizzata in supermercati e ipermercati. </a:t>
            </a:r>
          </a:p>
          <a:p>
            <a:endParaRPr lang="it-IT" dirty="0"/>
          </a:p>
          <a:p>
            <a:r>
              <a:rPr lang="it-IT" dirty="0"/>
              <a:t>Rispetto all’anno precedente, </a:t>
            </a:r>
            <a:r>
              <a:rPr lang="it-IT" b="1" dirty="0">
                <a:latin typeface="Georgia" panose="02040502050405020303" pitchFamily="18" charset="0"/>
              </a:rPr>
              <a:t>il giro d’affari è aumentato del +1,2% ma le vendite in volume sono diminuite del -0,7%</a:t>
            </a:r>
            <a:r>
              <a:rPr lang="it-IT" dirty="0"/>
              <a:t>. </a:t>
            </a:r>
          </a:p>
          <a:p>
            <a:endParaRPr lang="it-IT" dirty="0"/>
          </a:p>
          <a:p>
            <a:r>
              <a:rPr lang="it-IT" dirty="0"/>
              <a:t>Tutti i claim e le indicazioni geografiche che rientrano in questo paniere hanno vissuto </a:t>
            </a:r>
            <a:r>
              <a:rPr lang="it-IT" b="1" dirty="0">
                <a:latin typeface="Georgia" panose="02040502050405020303" pitchFamily="18" charset="0"/>
              </a:rPr>
              <a:t>12 mesi di volumi in diminuzione, con la sola eccezione dei prodotti D.O.P.</a:t>
            </a:r>
            <a:r>
              <a:rPr lang="it-IT" dirty="0"/>
              <a:t> che sono riusciti ad accrescerli, e dell’immagine del tricolore, che ha mostrato una certa stabilità.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C457D73-31B1-3DC9-EF50-2BFA3E578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304801"/>
            <a:ext cx="11613315" cy="265591"/>
          </a:xfrm>
        </p:spPr>
        <p:txBody>
          <a:bodyPr/>
          <a:lstStyle/>
          <a:p>
            <a:r>
              <a:rPr lang="it-IT" dirty="0">
                <a:solidFill>
                  <a:srgbClr val="555555"/>
                </a:solidFill>
                <a:cs typeface="Arial"/>
              </a:rPr>
              <a:t>Le etichette dei prodotti raccontano i consumi degli italiani</a:t>
            </a:r>
            <a:endParaRPr lang="it-IT" sz="2000" b="1" noProof="0" dirty="0">
              <a:solidFill>
                <a:srgbClr val="555555"/>
              </a:solidFill>
              <a:effectLst/>
              <a:latin typeface="Arial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4FAFB1-17A5-0642-4B6F-77D38BD2CA49}"/>
              </a:ext>
            </a:extLst>
          </p:cNvPr>
          <p:cNvSpPr txBox="1"/>
          <p:nvPr/>
        </p:nvSpPr>
        <p:spPr>
          <a:xfrm>
            <a:off x="8060334" y="2525105"/>
            <a:ext cx="4204411" cy="19851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eorgia" panose="02040502050405020303" pitchFamily="18" charset="0"/>
              </a:rPr>
              <a:t>27.978 referenze </a:t>
            </a:r>
            <a:r>
              <a:rPr lang="it-IT" sz="1600" dirty="0">
                <a:solidFill>
                  <a:schemeClr val="bg1"/>
                </a:solidFill>
                <a:latin typeface="+mj-lt"/>
              </a:rPr>
              <a:t>che hanno sviluppato oltre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3600" b="1" dirty="0">
                <a:solidFill>
                  <a:schemeClr val="accent2"/>
                </a:solidFill>
                <a:latin typeface="Georgia" panose="02040502050405020303" pitchFamily="18" charset="0"/>
              </a:rPr>
              <a:t>11,6 miliardi di euro </a:t>
            </a:r>
            <a:r>
              <a:rPr lang="it-IT" sz="1600" dirty="0">
                <a:solidFill>
                  <a:schemeClr val="bg1"/>
                </a:solidFill>
                <a:latin typeface="+mj-lt"/>
              </a:rPr>
              <a:t>di sell-out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AC78073-B354-2AF2-987A-E836EB4541DB}"/>
              </a:ext>
            </a:extLst>
          </p:cNvPr>
          <p:cNvSpPr txBox="1">
            <a:spLocks/>
          </p:cNvSpPr>
          <p:nvPr/>
        </p:nvSpPr>
        <p:spPr>
          <a:xfrm>
            <a:off x="292100" y="6108702"/>
            <a:ext cx="11607800" cy="194127"/>
          </a:xfrm>
          <a:prstGeom prst="rect">
            <a:avLst/>
          </a:prstGeom>
          <a:noFill/>
        </p:spPr>
        <p:txBody>
          <a:bodyPr/>
          <a:lstStyle>
            <a:lvl1pPr marL="171446" indent="-171446" algn="l" defTabSz="914377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-171446" algn="l" defTabSz="914377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32" indent="-171446" algn="l" defTabSz="914377" rtl="0" eaLnBrk="1" latinLnBrk="0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5824" indent="-171446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-171446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800" dirty="0">
                <a:solidFill>
                  <a:srgbClr val="8C8C8C"/>
                </a:solidFill>
              </a:rPr>
              <a:t>Fonte: Osservatorio Immagino GS1 Italy 2025</a:t>
            </a:r>
          </a:p>
        </p:txBody>
      </p:sp>
    </p:spTree>
    <p:extLst>
      <p:ext uri="{BB962C8B-B14F-4D97-AF65-F5344CB8AC3E}">
        <p14:creationId xmlns:p14="http://schemas.microsoft.com/office/powerpoint/2010/main" val="712365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miling people at dining table">
            <a:extLst>
              <a:ext uri="{FF2B5EF4-FFF2-40B4-BE49-F238E27FC236}">
                <a16:creationId xmlns:a16="http://schemas.microsoft.com/office/drawing/2014/main" id="{5A442E4B-4CF3-E2BA-7549-B155E5C471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6" t="-152" r="54001" b="152"/>
          <a:stretch/>
        </p:blipFill>
        <p:spPr>
          <a:xfrm>
            <a:off x="299120" y="230745"/>
            <a:ext cx="1847001" cy="3983153"/>
          </a:xfrm>
          <a:prstGeom prst="round2Same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ED4BE8-02D2-79B0-7BF5-46CE06610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04DF46-C0DC-4ADC-9A6F-918CC4703A43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A6A1B6-E6B3-EC29-DE6A-C8FF4A1F41D7}"/>
              </a:ext>
            </a:extLst>
          </p:cNvPr>
          <p:cNvSpPr txBox="1"/>
          <p:nvPr/>
        </p:nvSpPr>
        <p:spPr>
          <a:xfrm>
            <a:off x="2633802" y="415929"/>
            <a:ext cx="9266096" cy="1199100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r>
              <a:rPr lang="it-IT" sz="2000" b="1" dirty="0">
                <a:latin typeface="+mj-lt"/>
                <a:ea typeface="+mj-ea"/>
              </a:rPr>
              <a:t>Il D.O.P. si conferma  primo della classe, I.G.P. e I.G.T. si difendono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115497-9FA7-2E97-8FE1-18BBEF6E2AF8}"/>
              </a:ext>
            </a:extLst>
          </p:cNvPr>
          <p:cNvSpPr txBox="1"/>
          <p:nvPr/>
        </p:nvSpPr>
        <p:spPr>
          <a:xfrm>
            <a:off x="8916320" y="2554030"/>
            <a:ext cx="1707301" cy="38665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12700" marR="0" lvl="0" indent="-127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2250" algn="l"/>
                <a:tab pos="904875" algn="l"/>
              </a:tabLst>
              <a:defRPr/>
            </a:pP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Semibold" panose="02040502050405020303" pitchFamily="18" charset="0"/>
                <a:ea typeface="Aktiv Grotesk" panose="020B0504020202020204" pitchFamily="34" charset="0"/>
                <a:cs typeface="Arial" panose="020B0604020202020204" pitchFamily="34" charset="0"/>
              </a:rPr>
              <a:t>Key Insight: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7EF1775-6A2F-9C5E-88C9-4E2F7B2D985B}"/>
              </a:ext>
            </a:extLst>
          </p:cNvPr>
          <p:cNvGrpSpPr/>
          <p:nvPr/>
        </p:nvGrpSpPr>
        <p:grpSpPr>
          <a:xfrm rot="10800000">
            <a:off x="7049822" y="1473714"/>
            <a:ext cx="4223890" cy="1482234"/>
            <a:chOff x="9582746" y="1160886"/>
            <a:chExt cx="2399598" cy="1453249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AA96DAA6-D61D-0733-B2F2-5338739EBFBE}"/>
                </a:ext>
              </a:extLst>
            </p:cNvPr>
            <p:cNvSpPr/>
            <p:nvPr/>
          </p:nvSpPr>
          <p:spPr>
            <a:xfrm>
              <a:off x="9582746" y="1160886"/>
              <a:ext cx="2399598" cy="1453249"/>
            </a:xfrm>
            <a:prstGeom prst="roundRect">
              <a:avLst>
                <a:gd name="adj" fmla="val 814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99AE787-52B8-5439-E32E-7482BDF7051F}"/>
                </a:ext>
              </a:extLst>
            </p:cNvPr>
            <p:cNvSpPr/>
            <p:nvPr/>
          </p:nvSpPr>
          <p:spPr>
            <a:xfrm>
              <a:off x="11270869" y="1882846"/>
              <a:ext cx="711475" cy="7312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C11F292-2E36-9FBB-67B6-570182847F5D}"/>
              </a:ext>
            </a:extLst>
          </p:cNvPr>
          <p:cNvSpPr txBox="1"/>
          <p:nvPr/>
        </p:nvSpPr>
        <p:spPr>
          <a:xfrm>
            <a:off x="7255890" y="1636534"/>
            <a:ext cx="3850245" cy="1156595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noAutofit/>
          </a:bodyPr>
          <a:lstStyle/>
          <a:p>
            <a:pPr lvl="0" fontAlgn="base">
              <a:spcBef>
                <a:spcPts val="600"/>
              </a:spcBef>
              <a:defRPr/>
            </a:pPr>
            <a:r>
              <a:rPr lang="it-IT" sz="1400" dirty="0">
                <a:solidFill>
                  <a:schemeClr val="bg1"/>
                </a:solidFill>
              </a:rPr>
              <a:t>La </a:t>
            </a:r>
            <a:r>
              <a:rPr lang="it-IT" b="1" dirty="0">
                <a:solidFill>
                  <a:schemeClr val="bg1"/>
                </a:solidFill>
                <a:latin typeface="Georgia" panose="02040502050405020303" pitchFamily="18" charset="0"/>
              </a:rPr>
              <a:t>performance migliore </a:t>
            </a:r>
            <a:r>
              <a:rPr lang="it-IT" sz="1400" dirty="0">
                <a:solidFill>
                  <a:schemeClr val="bg1"/>
                </a:solidFill>
              </a:rPr>
              <a:t>è stata quella del </a:t>
            </a:r>
            <a:r>
              <a:rPr lang="it-IT" b="1" dirty="0">
                <a:solidFill>
                  <a:schemeClr val="bg1"/>
                </a:solidFill>
                <a:latin typeface="Georgia" panose="02040502050405020303" pitchFamily="18" charset="0"/>
              </a:rPr>
              <a:t>D.O.P.</a:t>
            </a:r>
            <a:r>
              <a:rPr lang="it-IT" sz="1400" dirty="0">
                <a:solidFill>
                  <a:schemeClr val="bg1"/>
                </a:solidFill>
              </a:rPr>
              <a:t>, perché ha saputo aumentare le vendite non solo a </a:t>
            </a:r>
            <a:r>
              <a:rPr lang="it-IT" b="1" dirty="0">
                <a:solidFill>
                  <a:schemeClr val="bg1"/>
                </a:solidFill>
                <a:latin typeface="Georgia" panose="02040502050405020303" pitchFamily="18" charset="0"/>
              </a:rPr>
              <a:t>valore</a:t>
            </a:r>
            <a:r>
              <a:rPr lang="it-IT" sz="1400" dirty="0">
                <a:solidFill>
                  <a:schemeClr val="bg1"/>
                </a:solidFill>
              </a:rPr>
              <a:t> (+5,8%) ma </a:t>
            </a:r>
            <a:r>
              <a:rPr lang="it-IT" b="1" dirty="0">
                <a:solidFill>
                  <a:schemeClr val="bg1"/>
                </a:solidFill>
                <a:latin typeface="Georgia" panose="02040502050405020303" pitchFamily="18" charset="0"/>
              </a:rPr>
              <a:t>anche a volume </a:t>
            </a:r>
            <a:r>
              <a:rPr lang="it-IT" sz="1400" dirty="0">
                <a:solidFill>
                  <a:schemeClr val="bg1"/>
                </a:solidFill>
              </a:rPr>
              <a:t>(+2,7%)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01E2D1B5-F517-5595-61F1-86A65FE0E0EA}"/>
              </a:ext>
            </a:extLst>
          </p:cNvPr>
          <p:cNvSpPr/>
          <p:nvPr/>
        </p:nvSpPr>
        <p:spPr>
          <a:xfrm rot="15143352" flipH="1">
            <a:off x="5711655" y="1284546"/>
            <a:ext cx="1012175" cy="2129703"/>
          </a:xfrm>
          <a:prstGeom prst="arc">
            <a:avLst>
              <a:gd name="adj1" fmla="val 16332565"/>
              <a:gd name="adj2" fmla="val 2805083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AA1AD8D-CBBF-A9E6-6038-D0CC1F4F67AD}"/>
              </a:ext>
            </a:extLst>
          </p:cNvPr>
          <p:cNvCxnSpPr>
            <a:cxnSpLocks/>
          </p:cNvCxnSpPr>
          <p:nvPr/>
        </p:nvCxnSpPr>
        <p:spPr>
          <a:xfrm>
            <a:off x="3597900" y="1266257"/>
            <a:ext cx="0" cy="1501468"/>
          </a:xfrm>
          <a:prstGeom prst="lin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E67FF01A-E307-0C03-C001-A7C95DC70EFD}"/>
              </a:ext>
            </a:extLst>
          </p:cNvPr>
          <p:cNvSpPr/>
          <p:nvPr/>
        </p:nvSpPr>
        <p:spPr>
          <a:xfrm>
            <a:off x="295611" y="3954514"/>
            <a:ext cx="1850510" cy="2074259"/>
          </a:xfrm>
          <a:prstGeom prst="round2Diag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Performance 2024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A4A952-648C-F8A4-DCDF-F24BAB2FD929}"/>
              </a:ext>
            </a:extLst>
          </p:cNvPr>
          <p:cNvSpPr txBox="1"/>
          <p:nvPr/>
        </p:nvSpPr>
        <p:spPr>
          <a:xfrm>
            <a:off x="2484506" y="1647659"/>
            <a:ext cx="98951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D.O.P.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D.O.C.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D.O.G.C.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EF5F1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F6C68B-D24A-2BC0-7650-3751951FC165}"/>
              </a:ext>
            </a:extLst>
          </p:cNvPr>
          <p:cNvSpPr txBox="1"/>
          <p:nvPr/>
        </p:nvSpPr>
        <p:spPr>
          <a:xfrm>
            <a:off x="3721777" y="1370660"/>
            <a:ext cx="298082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Nel 2024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Georgia" panose="02040502050405020303" pitchFamily="18" charset="0"/>
              </a:rPr>
              <a:t>1,6 miliardi di euro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 giro d’affari: rispetto al 2023 </a:t>
            </a:r>
            <a:r>
              <a:rPr lang="it-IT" sz="1600" b="1" dirty="0">
                <a:solidFill>
                  <a:srgbClr val="555555"/>
                </a:solidFill>
                <a:latin typeface="Georgia" panose="02040502050405020303" pitchFamily="18" charset="0"/>
              </a:rPr>
              <a:t>stabili i volumi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(-0,1%) e lievemente </a:t>
            </a:r>
            <a:r>
              <a:rPr lang="it-IT" sz="1600" b="1" dirty="0">
                <a:solidFill>
                  <a:srgbClr val="555555"/>
                </a:solidFill>
                <a:latin typeface="Georgia" panose="02040502050405020303" pitchFamily="18" charset="0"/>
              </a:rPr>
              <a:t>aumentato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il sell-out </a:t>
            </a:r>
            <a:r>
              <a:rPr lang="it-IT" sz="1600" b="1" dirty="0">
                <a:solidFill>
                  <a:srgbClr val="555555"/>
                </a:solidFill>
                <a:latin typeface="Georgia" panose="02040502050405020303" pitchFamily="18" charset="0"/>
              </a:rPr>
              <a:t>a valore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(+2,1%)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430632A-D35A-010F-FC18-074C80A8F768}"/>
              </a:ext>
            </a:extLst>
          </p:cNvPr>
          <p:cNvSpPr txBox="1">
            <a:spLocks/>
          </p:cNvSpPr>
          <p:nvPr/>
        </p:nvSpPr>
        <p:spPr>
          <a:xfrm>
            <a:off x="292100" y="6108702"/>
            <a:ext cx="11607800" cy="194127"/>
          </a:xfrm>
          <a:prstGeom prst="rect">
            <a:avLst/>
          </a:prstGeom>
          <a:noFill/>
        </p:spPr>
        <p:txBody>
          <a:bodyPr/>
          <a:lstStyle>
            <a:lvl1pPr marL="171446" indent="-171446" algn="l" defTabSz="914377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-171446" algn="l" defTabSz="914377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32" indent="-171446" algn="l" defTabSz="914377" rtl="0" eaLnBrk="1" latinLnBrk="0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5824" indent="-171446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-171446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800" dirty="0">
                <a:solidFill>
                  <a:srgbClr val="8C8C8C"/>
                </a:solidFill>
              </a:rPr>
              <a:t>Fonte: Osservatorio Immagino GS1 Italy 2025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D9B223-7237-C93E-E310-9676E1219CB6}"/>
              </a:ext>
            </a:extLst>
          </p:cNvPr>
          <p:cNvGrpSpPr/>
          <p:nvPr/>
        </p:nvGrpSpPr>
        <p:grpSpPr>
          <a:xfrm rot="10800000">
            <a:off x="2630157" y="4471676"/>
            <a:ext cx="9164894" cy="1588883"/>
            <a:chOff x="9582746" y="1160886"/>
            <a:chExt cx="2399598" cy="1453249"/>
          </a:xfrm>
          <a:solidFill>
            <a:schemeClr val="accent1"/>
          </a:solidFill>
        </p:grpSpPr>
        <p:sp>
          <p:nvSpPr>
            <p:cNvPr id="14" name="Rounded Rectangle 21">
              <a:extLst>
                <a:ext uri="{FF2B5EF4-FFF2-40B4-BE49-F238E27FC236}">
                  <a16:creationId xmlns:a16="http://schemas.microsoft.com/office/drawing/2014/main" id="{F8086130-B733-1EFF-0EE5-DDEF67EA137B}"/>
                </a:ext>
              </a:extLst>
            </p:cNvPr>
            <p:cNvSpPr/>
            <p:nvPr/>
          </p:nvSpPr>
          <p:spPr>
            <a:xfrm>
              <a:off x="9582746" y="1160886"/>
              <a:ext cx="2399598" cy="1453249"/>
            </a:xfrm>
            <a:prstGeom prst="roundRect">
              <a:avLst>
                <a:gd name="adj" fmla="val 81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B8F0B79-9E6A-D0E0-0836-783BE897E0B9}"/>
                </a:ext>
              </a:extLst>
            </p:cNvPr>
            <p:cNvSpPr/>
            <p:nvPr/>
          </p:nvSpPr>
          <p:spPr>
            <a:xfrm>
              <a:off x="11270869" y="1882846"/>
              <a:ext cx="711475" cy="7312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69924BD-9DE0-17C5-ADCB-87B84E57B3B9}"/>
              </a:ext>
            </a:extLst>
          </p:cNvPr>
          <p:cNvSpPr txBox="1"/>
          <p:nvPr/>
        </p:nvSpPr>
        <p:spPr>
          <a:xfrm>
            <a:off x="2836226" y="4556917"/>
            <a:ext cx="1891718" cy="1418402"/>
          </a:xfrm>
          <a:prstGeom prst="rect">
            <a:avLst/>
          </a:prstGeom>
          <a:noFill/>
        </p:spPr>
        <p:txBody>
          <a:bodyPr wrap="square" lIns="0" tIns="45720" rIns="0" bIns="45720" rtlCol="0" anchor="ctr">
            <a:noAutofit/>
          </a:bodyPr>
          <a:lstStyle/>
          <a:p>
            <a:pPr lvl="0" fontAlgn="base">
              <a:spcBef>
                <a:spcPts val="600"/>
              </a:spcBef>
              <a:defRPr/>
            </a:pPr>
            <a:r>
              <a:rPr lang="it-IT" sz="1400" dirty="0">
                <a:solidFill>
                  <a:schemeClr val="bg1"/>
                </a:solidFill>
              </a:rPr>
              <a:t>Dall’ambiente alla società, si apre il </a:t>
            </a:r>
            <a:r>
              <a:rPr lang="it-IT" b="1" u="sng" dirty="0">
                <a:solidFill>
                  <a:schemeClr val="bg1"/>
                </a:solidFill>
                <a:latin typeface="Georgia" panose="02040502050405020303" pitchFamily="18" charset="0"/>
              </a:rPr>
              <a:t>sipario</a:t>
            </a:r>
            <a:br>
              <a:rPr lang="it-IT" b="1" u="sng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it-IT" b="1" u="sng" dirty="0">
                <a:solidFill>
                  <a:schemeClr val="bg1"/>
                </a:solidFill>
                <a:latin typeface="Georgia" panose="02040502050405020303" pitchFamily="18" charset="0"/>
              </a:rPr>
              <a:t>sulla sostenibilità</a:t>
            </a:r>
            <a:endParaRPr kumimoji="0" lang="it-IT" sz="14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2B273E6-107D-2610-FD1E-25E86670DB39}"/>
              </a:ext>
            </a:extLst>
          </p:cNvPr>
          <p:cNvCxnSpPr>
            <a:cxnSpLocks/>
          </p:cNvCxnSpPr>
          <p:nvPr/>
        </p:nvCxnSpPr>
        <p:spPr>
          <a:xfrm>
            <a:off x="7338083" y="3090513"/>
            <a:ext cx="0" cy="1128075"/>
          </a:xfrm>
          <a:prstGeom prst="lin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07D57F1-9571-B571-2E09-FD06C1936670}"/>
              </a:ext>
            </a:extLst>
          </p:cNvPr>
          <p:cNvSpPr txBox="1"/>
          <p:nvPr/>
        </p:nvSpPr>
        <p:spPr>
          <a:xfrm>
            <a:off x="7461959" y="3177497"/>
            <a:ext cx="37721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I.G.P. e I.G.T. 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hanno saputo tenere le posizioni: hanno registrato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solo un lieve calo delle vendite rispetto </a:t>
            </a:r>
            <a:r>
              <a:rPr kumimoji="0" lang="it-IT" sz="140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 2023 (-0,4% a valore e -0,9% a volume)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5DBCEE76-9C01-D82D-3563-67FD15A7C0E2}"/>
              </a:ext>
            </a:extLst>
          </p:cNvPr>
          <p:cNvSpPr txBox="1">
            <a:spLocks/>
          </p:cNvSpPr>
          <p:nvPr/>
        </p:nvSpPr>
        <p:spPr>
          <a:xfrm>
            <a:off x="4809647" y="4596881"/>
            <a:ext cx="6857813" cy="1338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400" dirty="0">
                <a:solidFill>
                  <a:schemeClr val="bg1"/>
                </a:solidFill>
              </a:rPr>
              <a:t>La </a:t>
            </a:r>
            <a:r>
              <a:rPr lang="it-IT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sostenibilità</a:t>
            </a:r>
            <a:r>
              <a:rPr lang="it-IT" sz="1400" dirty="0">
                <a:solidFill>
                  <a:schemeClr val="bg1"/>
                </a:solidFill>
              </a:rPr>
              <a:t> (ambientale, sociale o animale) </a:t>
            </a:r>
            <a:r>
              <a:rPr lang="it-IT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conquista le etichette dei prodotti alimentari di largo consumo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r>
              <a:rPr lang="it-IT" sz="140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it-IT" sz="1400" dirty="0">
                <a:solidFill>
                  <a:schemeClr val="bg1"/>
                </a:solidFill>
              </a:rPr>
              <a:t>Nel 2024, nel canale supermercati e ipermercati, queste </a:t>
            </a:r>
            <a:r>
              <a:rPr lang="it-IT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oltre 121 mila referenze </a:t>
            </a:r>
            <a:r>
              <a:rPr lang="it-IT" sz="1400" dirty="0">
                <a:solidFill>
                  <a:schemeClr val="bg1"/>
                </a:solidFill>
              </a:rPr>
              <a:t>hanno </a:t>
            </a:r>
            <a:r>
              <a:rPr lang="it-IT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incassato quasi 45 miliardi di euro</a:t>
            </a:r>
            <a:r>
              <a:rPr lang="it-IT" sz="1400" dirty="0">
                <a:solidFill>
                  <a:schemeClr val="bg1"/>
                </a:solidFill>
              </a:rPr>
              <a:t>, con una </a:t>
            </a:r>
            <a:r>
              <a:rPr lang="it-IT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crescita annua a valore</a:t>
            </a:r>
            <a:r>
              <a:rPr lang="it-IT" sz="1400" dirty="0">
                <a:solidFill>
                  <a:schemeClr val="bg1"/>
                </a:solidFill>
              </a:rPr>
              <a:t> del +2,1%, nonostante </a:t>
            </a:r>
            <a:r>
              <a:rPr lang="it-IT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i volumi sono risultati in calo </a:t>
            </a:r>
            <a:r>
              <a:rPr lang="it-IT" sz="1400" dirty="0">
                <a:solidFill>
                  <a:schemeClr val="bg1"/>
                </a:solidFill>
              </a:rPr>
              <a:t>del -1,2%</a:t>
            </a:r>
          </a:p>
        </p:txBody>
      </p:sp>
    </p:spTree>
    <p:extLst>
      <p:ext uri="{BB962C8B-B14F-4D97-AF65-F5344CB8AC3E}">
        <p14:creationId xmlns:p14="http://schemas.microsoft.com/office/powerpoint/2010/main" val="46994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6" grpId="0" animBg="1"/>
      <p:bldP spid="27" grpId="0"/>
      <p:bldP spid="29" grpId="0"/>
      <p:bldP spid="32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32084-20AE-091B-AECB-49ADCF3B5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4">
            <a:extLst>
              <a:ext uri="{FF2B5EF4-FFF2-40B4-BE49-F238E27FC236}">
                <a16:creationId xmlns:a16="http://schemas.microsoft.com/office/drawing/2014/main" id="{55C21B2D-7235-0DF1-4D6E-FFB077C0A783}"/>
              </a:ext>
            </a:extLst>
          </p:cNvPr>
          <p:cNvSpPr txBox="1">
            <a:spLocks/>
          </p:cNvSpPr>
          <p:nvPr/>
        </p:nvSpPr>
        <p:spPr>
          <a:xfrm>
            <a:off x="479824" y="3122128"/>
            <a:ext cx="4634522" cy="11576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1" kern="1200">
                <a:solidFill>
                  <a:schemeClr val="accent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Key Findings</a:t>
            </a:r>
            <a:endParaRPr lang="en-ID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6A9B6332-6524-BB80-ED94-7D05BC1E9D6D}"/>
              </a:ext>
            </a:extLst>
          </p:cNvPr>
          <p:cNvSpPr/>
          <p:nvPr/>
        </p:nvSpPr>
        <p:spPr>
          <a:xfrm>
            <a:off x="3333" y="12019"/>
            <a:ext cx="572610" cy="36662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1470408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AFC45-552B-443A-B9D7-3DB71D18E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1">
            <a:extLst>
              <a:ext uri="{FF2B5EF4-FFF2-40B4-BE49-F238E27FC236}">
                <a16:creationId xmlns:a16="http://schemas.microsoft.com/office/drawing/2014/main" id="{1B082015-A679-CDCF-E5BC-657264A0F140}"/>
              </a:ext>
            </a:extLst>
          </p:cNvPr>
          <p:cNvSpPr txBox="1">
            <a:spLocks/>
          </p:cNvSpPr>
          <p:nvPr/>
        </p:nvSpPr>
        <p:spPr>
          <a:xfrm>
            <a:off x="292100" y="304801"/>
            <a:ext cx="11613315" cy="2655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noProof="0" dirty="0">
                <a:cs typeface="Arial"/>
              </a:rPr>
              <a:t>Il concetto di sostenibilità ha diverse declinazioni, principalmente legate al pianeta/all’ambiente</a:t>
            </a:r>
            <a:endParaRPr lang="it-IT" b="0" noProof="0" dirty="0">
              <a:latin typeface="Georgia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D935E2-6881-D9D4-AD02-585B3D3A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DF46-C0DC-4ADC-9A6F-918CC4703A43}" type="slidenum">
              <a:rPr lang="en-GB" smtClean="0"/>
              <a:t>6</a:t>
            </a:fld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CD16771-5E5A-B500-81A3-0615B82778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noProof="0" dirty="0"/>
              <a:t>Ad ogni modo, oltre la metà considera un prodotto sostenibile quando rispetta (anche) il benessere di lavoratori e animali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723D948-E903-E252-E3C3-8D9999CA5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it-IT" noProof="0" dirty="0"/>
              <a:t>Valori % - Base: Totale campione (n=1.500)</a:t>
            </a:r>
          </a:p>
          <a:p>
            <a:pPr>
              <a:spcBef>
                <a:spcPts val="0"/>
              </a:spcBef>
            </a:pPr>
            <a:r>
              <a:rPr lang="it-IT" noProof="0" dirty="0"/>
              <a:t>A04. Personalmente cosa significa per te acquistare prodotti alimentari sostenibili? Seleziona massimo 3 aspetti, scegli quelli che rappresentano al meglio la tua idea di sostenibilità. </a:t>
            </a:r>
            <a:r>
              <a:rPr lang="it-IT" i="1" noProof="0" dirty="0"/>
              <a:t>(Multipla, max 3 risposte)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D12F354-AECB-02DC-E282-2955A5E119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0629523"/>
              </p:ext>
            </p:extLst>
          </p:nvPr>
        </p:nvGraphicFramePr>
        <p:xfrm>
          <a:off x="3103722" y="1385455"/>
          <a:ext cx="6532113" cy="4540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24">
            <a:extLst>
              <a:ext uri="{FF2B5EF4-FFF2-40B4-BE49-F238E27FC236}">
                <a16:creationId xmlns:a16="http://schemas.microsoft.com/office/drawing/2014/main" id="{63C60F63-F9BB-2AA1-6DF0-D71087D74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520971"/>
              </p:ext>
            </p:extLst>
          </p:nvPr>
        </p:nvGraphicFramePr>
        <p:xfrm>
          <a:off x="498764" y="1385453"/>
          <a:ext cx="4135581" cy="45406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5581">
                  <a:extLst>
                    <a:ext uri="{9D8B030D-6E8A-4147-A177-3AD203B41FA5}">
                      <a16:colId xmlns:a16="http://schemas.microsoft.com/office/drawing/2014/main" val="1542666994"/>
                    </a:ext>
                  </a:extLst>
                </a:gridCol>
              </a:tblGrid>
              <a:tr h="56758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Prodotti a basso impatto ambientale (es. metodi produttivi, imballaggi)</a:t>
                      </a: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787980"/>
                  </a:ext>
                </a:extLst>
              </a:tr>
              <a:tr h="56758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Prodotti da agricoltura e allevamenti sostenibili</a:t>
                      </a: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67920"/>
                  </a:ext>
                </a:extLst>
              </a:tr>
              <a:tr h="56758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Prodotti etici e responsabili (es. benessere dei lavoratori/animali)</a:t>
                      </a: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706323"/>
                  </a:ext>
                </a:extLst>
              </a:tr>
              <a:tr h="56758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Prodotti con certificazioni di qualità e origine (DOP, IGP, STG, IGT, etc.)</a:t>
                      </a: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614007"/>
                  </a:ext>
                </a:extLst>
              </a:tr>
              <a:tr h="56758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Prodotti naturali e vegetali (es. vegetariano, vegano, BIO, senza OGM)</a:t>
                      </a: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0228674"/>
                  </a:ext>
                </a:extLst>
              </a:tr>
              <a:tr h="56758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Prodotti alimentari 'senza' (senza zuccheri aggiunti, senza grassi, etc.)</a:t>
                      </a: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735037"/>
                  </a:ext>
                </a:extLst>
              </a:tr>
              <a:tr h="56758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Prodotti funzionali (ricchi di fibre, integrali, ricchi di proteine, etc.)</a:t>
                      </a: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442803"/>
                  </a:ext>
                </a:extLst>
              </a:tr>
              <a:tr h="56758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Prodotti che sostengono cause sociali</a:t>
                      </a: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52594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0FDDCE0-3931-A89A-8FE0-8055B2DD5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538848"/>
              </p:ext>
            </p:extLst>
          </p:nvPr>
        </p:nvGraphicFramePr>
        <p:xfrm>
          <a:off x="7457360" y="3857579"/>
          <a:ext cx="3834095" cy="1691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5058">
                  <a:extLst>
                    <a:ext uri="{9D8B030D-6E8A-4147-A177-3AD203B41FA5}">
                      <a16:colId xmlns:a16="http://schemas.microsoft.com/office/drawing/2014/main" val="3969338731"/>
                    </a:ext>
                  </a:extLst>
                </a:gridCol>
                <a:gridCol w="949037">
                  <a:extLst>
                    <a:ext uri="{9D8B030D-6E8A-4147-A177-3AD203B41FA5}">
                      <a16:colId xmlns:a16="http://schemas.microsoft.com/office/drawing/2014/main" val="314581977"/>
                    </a:ext>
                  </a:extLst>
                </a:gridCol>
              </a:tblGrid>
              <a:tr h="422756">
                <a:tc>
                  <a:txBody>
                    <a:bodyPr/>
                    <a:lstStyle/>
                    <a:p>
                      <a:r>
                        <a:rPr lang="it-IT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Focus sul pianeta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640704"/>
                  </a:ext>
                </a:extLst>
              </a:tr>
              <a:tr h="422756">
                <a:tc>
                  <a:txBody>
                    <a:bodyPr/>
                    <a:lstStyle/>
                    <a:p>
                      <a:r>
                        <a:rPr lang="it-IT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Focus sulla società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067011"/>
                  </a:ext>
                </a:extLst>
              </a:tr>
              <a:tr h="422756">
                <a:tc>
                  <a:txBody>
                    <a:bodyPr/>
                    <a:lstStyle/>
                    <a:p>
                      <a:r>
                        <a:rPr lang="it-IT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Focus sulla qualità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915018"/>
                  </a:ext>
                </a:extLst>
              </a:tr>
              <a:tr h="422756">
                <a:tc>
                  <a:txBody>
                    <a:bodyPr/>
                    <a:lstStyle/>
                    <a:p>
                      <a:r>
                        <a:rPr lang="it-IT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Focus sul sé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179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168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8ACE0-693E-F2AA-83BB-E0DD8DDE2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person holding a green basket in front of a refrigerator&#10;&#10;AI-generated content may be incorrect.">
            <a:extLst>
              <a:ext uri="{FF2B5EF4-FFF2-40B4-BE49-F238E27FC236}">
                <a16:creationId xmlns:a16="http://schemas.microsoft.com/office/drawing/2014/main" id="{D5B92274-5F34-533F-0C1B-6FF69B7767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1" t="20335" r="35561"/>
          <a:stretch>
            <a:fillRect/>
          </a:stretch>
        </p:blipFill>
        <p:spPr>
          <a:xfrm>
            <a:off x="500976" y="494745"/>
            <a:ext cx="2059297" cy="3656865"/>
          </a:xfrm>
          <a:prstGeom prst="round1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7A5EDA-5819-8962-6C42-029858E3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DF46-C0DC-4ADC-9A6F-918CC4703A43}" type="slidenum">
              <a:rPr lang="en-GB" smtClean="0"/>
              <a:t>7</a:t>
            </a:fld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C5D2F94-7E51-8FE6-1D48-22232ACA3E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it-IT" noProof="0" dirty="0"/>
              <a:t>Valori TOP1 (È l’aspetto più importante) - Base: Totale campione (n=1.500)</a:t>
            </a:r>
          </a:p>
          <a:p>
            <a:pPr>
              <a:spcBef>
                <a:spcPts val="0"/>
              </a:spcBef>
            </a:pPr>
            <a:r>
              <a:rPr lang="it-IT" noProof="0" dirty="0"/>
              <a:t>A02. Più in generale, quanto è importante per te che i prodotti alimentari...? </a:t>
            </a:r>
            <a:r>
              <a:rPr lang="it-IT" i="1" noProof="0" dirty="0"/>
              <a:t>(Singola)</a:t>
            </a:r>
          </a:p>
        </p:txBody>
      </p:sp>
      <p:sp>
        <p:nvSpPr>
          <p:cNvPr id="10" name="Google Shape;3858;p101">
            <a:extLst>
              <a:ext uri="{FF2B5EF4-FFF2-40B4-BE49-F238E27FC236}">
                <a16:creationId xmlns:a16="http://schemas.microsoft.com/office/drawing/2014/main" id="{4317FC70-F0A3-A031-283C-3B1E1B13EB38}"/>
              </a:ext>
            </a:extLst>
          </p:cNvPr>
          <p:cNvSpPr txBox="1">
            <a:spLocks/>
          </p:cNvSpPr>
          <p:nvPr/>
        </p:nvSpPr>
        <p:spPr>
          <a:xfrm>
            <a:off x="3208108" y="1054910"/>
            <a:ext cx="8691790" cy="436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TR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600"/>
              <a:buFont typeface="Arial"/>
              <a:buNone/>
              <a:tabLst/>
              <a:defRPr/>
            </a:pPr>
            <a:r>
              <a:rPr lang="it-IT" noProof="0" dirty="0">
                <a:solidFill>
                  <a:schemeClr val="tx1"/>
                </a:solidFill>
                <a:ea typeface="+mn-ea"/>
                <a:cs typeface="+mn-cs"/>
              </a:rPr>
              <a:t>Soprattutto quando viene declinata come modalità di produzione/disciplinare e tutela del benessere di lavoratori e animali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600"/>
              <a:buFont typeface="Arial"/>
              <a:buNone/>
              <a:tabLst/>
              <a:defRPr/>
            </a:pPr>
            <a:endParaRPr lang="it-IT" noProof="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12" name="Google Shape;3756;p97">
            <a:extLst>
              <a:ext uri="{FF2B5EF4-FFF2-40B4-BE49-F238E27FC236}">
                <a16:creationId xmlns:a16="http://schemas.microsoft.com/office/drawing/2014/main" id="{18BE945E-4B10-0CA0-F6A0-734D68610E7E}"/>
              </a:ext>
            </a:extLst>
          </p:cNvPr>
          <p:cNvSpPr txBox="1">
            <a:spLocks/>
          </p:cNvSpPr>
          <p:nvPr/>
        </p:nvSpPr>
        <p:spPr>
          <a:xfrm>
            <a:off x="3208107" y="542496"/>
            <a:ext cx="8691791" cy="39735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700" rIns="0" bIns="457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 noProof="0" dirty="0">
                <a:cs typeface="Arial"/>
              </a:rPr>
              <a:t>La sostenibilità influenza le decisioni di acquisto per circa 1 su 2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720C05B-3AFE-43AD-A8E2-2659113C6FD3}"/>
              </a:ext>
            </a:extLst>
          </p:cNvPr>
          <p:cNvGrpSpPr/>
          <p:nvPr/>
        </p:nvGrpSpPr>
        <p:grpSpPr>
          <a:xfrm>
            <a:off x="4119291" y="1846275"/>
            <a:ext cx="6492030" cy="4294602"/>
            <a:chOff x="4119291" y="1846275"/>
            <a:chExt cx="6492030" cy="429460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29CF8D7-B7FB-7A7F-1EE3-997B93046FF0}"/>
                </a:ext>
              </a:extLst>
            </p:cNvPr>
            <p:cNvSpPr txBox="1"/>
            <p:nvPr/>
          </p:nvSpPr>
          <p:spPr>
            <a:xfrm>
              <a:off x="4148833" y="1846275"/>
              <a:ext cx="60960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2400"/>
                <a:buFont typeface="Arial"/>
                <a:buNone/>
                <a:tabLst/>
                <a:defRPr/>
              </a:pPr>
              <a:r>
                <a:rPr lang="it-IT" sz="1600" b="1" dirty="0">
                  <a:solidFill>
                    <a:schemeClr val="tx2"/>
                  </a:solidFill>
                  <a:latin typeface="Arial"/>
                  <a:cs typeface="Arial"/>
                  <a:sym typeface="Arial"/>
                </a:rPr>
                <a:t>Impatto sul processo d’acquisto</a:t>
              </a:r>
              <a:endPara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5" name="Elbow Connector 59">
              <a:extLst>
                <a:ext uri="{FF2B5EF4-FFF2-40B4-BE49-F238E27FC236}">
                  <a16:creationId xmlns:a16="http://schemas.microsoft.com/office/drawing/2014/main" id="{02F1DE07-7AC0-55CD-B1B1-A313CD06B807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7803958" y="2754013"/>
              <a:ext cx="823560" cy="403957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Elbow Connector 62">
              <a:extLst>
                <a:ext uri="{FF2B5EF4-FFF2-40B4-BE49-F238E27FC236}">
                  <a16:creationId xmlns:a16="http://schemas.microsoft.com/office/drawing/2014/main" id="{BC096875-3822-D305-214E-DEFEE169B60D}"/>
                </a:ext>
              </a:extLst>
            </p:cNvPr>
            <p:cNvCxnSpPr>
              <a:cxnSpLocks/>
            </p:cNvCxnSpPr>
            <p:nvPr/>
          </p:nvCxnSpPr>
          <p:spPr>
            <a:xfrm>
              <a:off x="5690227" y="2742584"/>
              <a:ext cx="1935367" cy="578093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lbow Connector 3714">
              <a:extLst>
                <a:ext uri="{FF2B5EF4-FFF2-40B4-BE49-F238E27FC236}">
                  <a16:creationId xmlns:a16="http://schemas.microsoft.com/office/drawing/2014/main" id="{37C23C48-D13F-C452-BBD9-7A4456490B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90227" y="4267905"/>
              <a:ext cx="1935367" cy="659079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lbow Connector 3725">
              <a:extLst>
                <a:ext uri="{FF2B5EF4-FFF2-40B4-BE49-F238E27FC236}">
                  <a16:creationId xmlns:a16="http://schemas.microsoft.com/office/drawing/2014/main" id="{8B5F09AA-1D65-DDBA-B292-3D0E404ACA2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092368" y="4212358"/>
              <a:ext cx="416046" cy="992866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118CE9A-98D0-C2A2-C121-09DCA6309356}"/>
                </a:ext>
              </a:extLst>
            </p:cNvPr>
            <p:cNvGrpSpPr/>
            <p:nvPr/>
          </p:nvGrpSpPr>
          <p:grpSpPr>
            <a:xfrm>
              <a:off x="4121074" y="2379780"/>
              <a:ext cx="2050570" cy="1400875"/>
              <a:chOff x="7963791" y="1906608"/>
              <a:chExt cx="2998891" cy="2048734"/>
            </a:xfrm>
          </p:grpSpPr>
          <p:pic>
            <p:nvPicPr>
              <p:cNvPr id="19" name="Picture 18" descr="A pink rectangular object with black border&#10;&#10;Description automatically generated">
                <a:extLst>
                  <a:ext uri="{FF2B5EF4-FFF2-40B4-BE49-F238E27FC236}">
                    <a16:creationId xmlns:a16="http://schemas.microsoft.com/office/drawing/2014/main" id="{C13915B4-D2A2-C960-F2EB-CFB3AACCF2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63791" y="1906608"/>
                <a:ext cx="2538365" cy="1012845"/>
              </a:xfrm>
              <a:prstGeom prst="rect">
                <a:avLst/>
              </a:prstGeom>
            </p:spPr>
          </p:pic>
          <p:sp>
            <p:nvSpPr>
              <p:cNvPr id="20" name="Google Shape;3774;p97">
                <a:extLst>
                  <a:ext uri="{FF2B5EF4-FFF2-40B4-BE49-F238E27FC236}">
                    <a16:creationId xmlns:a16="http://schemas.microsoft.com/office/drawing/2014/main" id="{CEE822DD-1045-5D10-C1C7-34C79EF08A06}"/>
                  </a:ext>
                </a:extLst>
              </p:cNvPr>
              <p:cNvSpPr/>
              <p:nvPr/>
            </p:nvSpPr>
            <p:spPr>
              <a:xfrm>
                <a:off x="8029573" y="2194759"/>
                <a:ext cx="1576991" cy="436542"/>
              </a:xfrm>
              <a:prstGeom prst="roundRect">
                <a:avLst>
                  <a:gd name="adj" fmla="val 5564"/>
                </a:avLst>
              </a:prstGeom>
              <a:noFill/>
              <a:ln w="12700" cap="flat" cmpd="sng">
                <a:noFill/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555555"/>
                  </a:buClr>
                  <a:buSzPts val="1400"/>
                  <a:buFontTx/>
                  <a:buNone/>
                  <a:tabLst/>
                  <a:defRPr/>
                </a:pPr>
                <a:r>
                  <a:rPr kumimoji="0" lang="it-IT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Disciplinare</a:t>
                </a:r>
                <a:endParaRPr lang="it-IT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1" name="Google Shape;3774;p97">
                <a:extLst>
                  <a:ext uri="{FF2B5EF4-FFF2-40B4-BE49-F238E27FC236}">
                    <a16:creationId xmlns:a16="http://schemas.microsoft.com/office/drawing/2014/main" id="{C035BD99-2F5D-74D3-117A-22AF5C22B552}"/>
                  </a:ext>
                </a:extLst>
              </p:cNvPr>
              <p:cNvSpPr/>
              <p:nvPr/>
            </p:nvSpPr>
            <p:spPr>
              <a:xfrm>
                <a:off x="9330409" y="2067294"/>
                <a:ext cx="1632273" cy="1053077"/>
              </a:xfrm>
              <a:prstGeom prst="roundRect">
                <a:avLst>
                  <a:gd name="adj" fmla="val 5564"/>
                </a:avLst>
              </a:prstGeom>
              <a:noFill/>
              <a:ln w="12700" cap="flat" cmpd="sng">
                <a:noFill/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555555"/>
                  </a:buClr>
                  <a:buSzPts val="1400"/>
                  <a:buFontTx/>
                  <a:buNone/>
                  <a:tabLst/>
                  <a:defRPr/>
                </a:pPr>
                <a:r>
                  <a:rPr lang="it-IT" sz="2400" b="1" noProof="0" dirty="0">
                    <a:solidFill>
                      <a:schemeClr val="bg1"/>
                    </a:solidFill>
                    <a:latin typeface="Arial"/>
                    <a:ea typeface="Arial"/>
                    <a:cs typeface="Arial"/>
                    <a:sym typeface="Arial"/>
                  </a:rPr>
                  <a:t>25%</a:t>
                </a:r>
                <a:endParaRPr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4" name="Google Shape;3774;p97">
                <a:extLst>
                  <a:ext uri="{FF2B5EF4-FFF2-40B4-BE49-F238E27FC236}">
                    <a16:creationId xmlns:a16="http://schemas.microsoft.com/office/drawing/2014/main" id="{DD1B34E9-D9E8-4BCC-9A9C-CA39C0903A31}"/>
                  </a:ext>
                </a:extLst>
              </p:cNvPr>
              <p:cNvSpPr/>
              <p:nvPr/>
            </p:nvSpPr>
            <p:spPr>
              <a:xfrm>
                <a:off x="8019860" y="2902266"/>
                <a:ext cx="2751162" cy="1053076"/>
              </a:xfrm>
              <a:prstGeom prst="roundRect">
                <a:avLst>
                  <a:gd name="adj" fmla="val 5564"/>
                </a:avLst>
              </a:prstGeom>
              <a:noFill/>
              <a:ln w="12700" cap="flat" cmpd="sng">
                <a:noFill/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555555"/>
                  </a:buClr>
                  <a:buSzPts val="1400"/>
                  <a:buFontTx/>
                  <a:buNone/>
                  <a:tabLst/>
                  <a:defRPr/>
                </a:pPr>
                <a:r>
                  <a:rPr lang="it-IT" sz="1100" noProof="0" dirty="0">
                    <a:latin typeface="Arial"/>
                    <a:ea typeface="Arial"/>
                    <a:cs typeface="Arial"/>
                    <a:sym typeface="Arial"/>
                  </a:rPr>
                  <a:t>Seguire uno specifico disciplinare di produzione</a:t>
                </a:r>
                <a:endParaRPr lang="it-IT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3B93595-161B-1ACF-B7B7-C614D650C5F3}"/>
                </a:ext>
              </a:extLst>
            </p:cNvPr>
            <p:cNvGrpSpPr/>
            <p:nvPr/>
          </p:nvGrpSpPr>
          <p:grpSpPr>
            <a:xfrm>
              <a:off x="4119291" y="4579062"/>
              <a:ext cx="2126373" cy="1561815"/>
              <a:chOff x="7925424" y="4601868"/>
              <a:chExt cx="3109753" cy="2284103"/>
            </a:xfrm>
          </p:grpSpPr>
          <p:pic>
            <p:nvPicPr>
              <p:cNvPr id="31" name="Picture 30" descr="A yellow rectangular object with black edges&#10;&#10;Description automatically generated">
                <a:extLst>
                  <a:ext uri="{FF2B5EF4-FFF2-40B4-BE49-F238E27FC236}">
                    <a16:creationId xmlns:a16="http://schemas.microsoft.com/office/drawing/2014/main" id="{1A4910D1-CD4A-B843-92CE-24CBDEE7AF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89011" y="4601868"/>
                <a:ext cx="2498686" cy="997012"/>
              </a:xfrm>
              <a:prstGeom prst="rect">
                <a:avLst/>
              </a:prstGeom>
            </p:spPr>
          </p:pic>
          <p:sp>
            <p:nvSpPr>
              <p:cNvPr id="32" name="Google Shape;3774;p97">
                <a:extLst>
                  <a:ext uri="{FF2B5EF4-FFF2-40B4-BE49-F238E27FC236}">
                    <a16:creationId xmlns:a16="http://schemas.microsoft.com/office/drawing/2014/main" id="{94F96007-A841-800C-0AAB-8AEBF2DE4290}"/>
                  </a:ext>
                </a:extLst>
              </p:cNvPr>
              <p:cNvSpPr/>
              <p:nvPr/>
            </p:nvSpPr>
            <p:spPr>
              <a:xfrm>
                <a:off x="7993813" y="4883086"/>
                <a:ext cx="1716196" cy="434575"/>
              </a:xfrm>
              <a:prstGeom prst="roundRect">
                <a:avLst>
                  <a:gd name="adj" fmla="val 5564"/>
                </a:avLst>
              </a:prstGeom>
              <a:noFill/>
              <a:ln w="12700" cap="flat" cmpd="sng">
                <a:noFill/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555555"/>
                  </a:buClr>
                  <a:buSzPts val="1400"/>
                  <a:buFontTx/>
                  <a:buNone/>
                  <a:tabLst/>
                  <a:defRPr/>
                </a:pPr>
                <a:r>
                  <a:rPr kumimoji="0" lang="it-IT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Provenienza</a:t>
                </a:r>
                <a:endParaRPr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3" name="Google Shape;3774;p97">
                <a:extLst>
                  <a:ext uri="{FF2B5EF4-FFF2-40B4-BE49-F238E27FC236}">
                    <a16:creationId xmlns:a16="http://schemas.microsoft.com/office/drawing/2014/main" id="{7CA46B72-3D52-2781-B1B3-96BC01335318}"/>
                  </a:ext>
                </a:extLst>
              </p:cNvPr>
              <p:cNvSpPr/>
              <p:nvPr/>
            </p:nvSpPr>
            <p:spPr>
              <a:xfrm>
                <a:off x="7925424" y="5598881"/>
                <a:ext cx="3109753" cy="1287090"/>
              </a:xfrm>
              <a:prstGeom prst="roundRect">
                <a:avLst>
                  <a:gd name="adj" fmla="val 5564"/>
                </a:avLst>
              </a:prstGeom>
              <a:noFill/>
              <a:ln w="12700" cap="flat" cmpd="sng">
                <a:noFill/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555555"/>
                  </a:buClr>
                  <a:buSzPts val="1400"/>
                  <a:buFontTx/>
                  <a:buNone/>
                  <a:tabLst/>
                  <a:defRPr/>
                </a:pPr>
                <a:r>
                  <a:rPr kumimoji="0" lang="it-IT" sz="11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Provenire da regioni geografiche specifiche</a:t>
                </a:r>
                <a:endParaRPr lang="it-IT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4" name="Google Shape;3774;p97">
                <a:extLst>
                  <a:ext uri="{FF2B5EF4-FFF2-40B4-BE49-F238E27FC236}">
                    <a16:creationId xmlns:a16="http://schemas.microsoft.com/office/drawing/2014/main" id="{A674AC90-1F74-D390-1753-4F6F40A794AF}"/>
                  </a:ext>
                </a:extLst>
              </p:cNvPr>
              <p:cNvSpPr/>
              <p:nvPr/>
            </p:nvSpPr>
            <p:spPr>
              <a:xfrm>
                <a:off x="9343998" y="4739207"/>
                <a:ext cx="1241913" cy="1287090"/>
              </a:xfrm>
              <a:prstGeom prst="roundRect">
                <a:avLst>
                  <a:gd name="adj" fmla="val 5564"/>
                </a:avLst>
              </a:prstGeom>
              <a:noFill/>
              <a:ln w="12700" cap="flat" cmpd="sng">
                <a:noFill/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555555"/>
                  </a:buClr>
                  <a:buSzPts val="1400"/>
                  <a:buFontTx/>
                  <a:buNone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19%</a:t>
                </a:r>
                <a:endParaRPr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24D9A93-D0E7-291D-7E65-31CC9E990837}"/>
                </a:ext>
              </a:extLst>
            </p:cNvPr>
            <p:cNvGrpSpPr/>
            <p:nvPr/>
          </p:nvGrpSpPr>
          <p:grpSpPr>
            <a:xfrm>
              <a:off x="8611151" y="2391036"/>
              <a:ext cx="1860569" cy="1187607"/>
              <a:chOff x="3244746" y="1920698"/>
              <a:chExt cx="2721021" cy="1736837"/>
            </a:xfrm>
          </p:grpSpPr>
          <p:pic>
            <p:nvPicPr>
              <p:cNvPr id="4" name="Picture 3" descr="A purple rectangular object with black border&#10;&#10;Description automatically generated">
                <a:extLst>
                  <a:ext uri="{FF2B5EF4-FFF2-40B4-BE49-F238E27FC236}">
                    <a16:creationId xmlns:a16="http://schemas.microsoft.com/office/drawing/2014/main" id="{11CB2674-39E8-EFB1-938F-7D90A661D6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20516" y="1920698"/>
                <a:ext cx="2482816" cy="990680"/>
              </a:xfrm>
              <a:prstGeom prst="rect">
                <a:avLst/>
              </a:prstGeom>
            </p:spPr>
          </p:pic>
          <p:sp>
            <p:nvSpPr>
              <p:cNvPr id="9" name="Google Shape;3774;p97">
                <a:extLst>
                  <a:ext uri="{FF2B5EF4-FFF2-40B4-BE49-F238E27FC236}">
                    <a16:creationId xmlns:a16="http://schemas.microsoft.com/office/drawing/2014/main" id="{421C7D2A-07A2-E902-C2F1-690BAB768BFB}"/>
                  </a:ext>
                </a:extLst>
              </p:cNvPr>
              <p:cNvSpPr/>
              <p:nvPr/>
            </p:nvSpPr>
            <p:spPr>
              <a:xfrm>
                <a:off x="3400294" y="2031987"/>
                <a:ext cx="1355865" cy="386535"/>
              </a:xfrm>
              <a:prstGeom prst="roundRect">
                <a:avLst>
                  <a:gd name="adj" fmla="val 5564"/>
                </a:avLst>
              </a:prstGeom>
              <a:noFill/>
              <a:ln w="12700" cap="flat" cmpd="sng">
                <a:noFill/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spcBef>
                    <a:spcPts val="0"/>
                  </a:spcBef>
                  <a:spcAft>
                    <a:spcPts val="600"/>
                  </a:spcAft>
                  <a:buClr>
                    <a:srgbClr val="555555"/>
                  </a:buClr>
                  <a:buSzPts val="1400"/>
                  <a:buFontTx/>
                  <a:buNone/>
                  <a:tabLst/>
                  <a:defRPr/>
                </a:pPr>
                <a:r>
                  <a:rPr kumimoji="0" lang="it-IT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Persone &amp; animali</a:t>
                </a:r>
                <a:endParaRPr lang="it-IT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Google Shape;3774;p97">
                <a:extLst>
                  <a:ext uri="{FF2B5EF4-FFF2-40B4-BE49-F238E27FC236}">
                    <a16:creationId xmlns:a16="http://schemas.microsoft.com/office/drawing/2014/main" id="{40DF3DE5-F225-089C-1CD7-DE0FF2DAA886}"/>
                  </a:ext>
                </a:extLst>
              </p:cNvPr>
              <p:cNvSpPr/>
              <p:nvPr/>
            </p:nvSpPr>
            <p:spPr>
              <a:xfrm>
                <a:off x="3244746" y="2902266"/>
                <a:ext cx="2703260" cy="755269"/>
              </a:xfrm>
              <a:prstGeom prst="roundRect">
                <a:avLst>
                  <a:gd name="adj" fmla="val 5564"/>
                </a:avLst>
              </a:prstGeom>
              <a:noFill/>
              <a:ln w="12700" cap="flat" cmpd="sng">
                <a:noFill/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spcBef>
                    <a:spcPts val="0"/>
                  </a:spcBef>
                  <a:spcAft>
                    <a:spcPts val="600"/>
                  </a:spcAft>
                  <a:buClr>
                    <a:srgbClr val="555555"/>
                  </a:buClr>
                  <a:buSzPts val="1400"/>
                  <a:buFontTx/>
                  <a:buNone/>
                  <a:tabLst/>
                  <a:defRPr/>
                </a:pPr>
                <a:r>
                  <a:rPr kumimoji="0" lang="it-IT" sz="11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Tutelare persone, animali</a:t>
                </a:r>
                <a:endParaRPr lang="it-IT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2" name="Google Shape;3774;p97">
                <a:extLst>
                  <a:ext uri="{FF2B5EF4-FFF2-40B4-BE49-F238E27FC236}">
                    <a16:creationId xmlns:a16="http://schemas.microsoft.com/office/drawing/2014/main" id="{72BD0933-0969-56FD-F018-0A6A746B2AB6}"/>
                  </a:ext>
                </a:extLst>
              </p:cNvPr>
              <p:cNvSpPr/>
              <p:nvPr/>
            </p:nvSpPr>
            <p:spPr>
              <a:xfrm>
                <a:off x="4561923" y="2009631"/>
                <a:ext cx="1403844" cy="755270"/>
              </a:xfrm>
              <a:prstGeom prst="roundRect">
                <a:avLst>
                  <a:gd name="adj" fmla="val 5564"/>
                </a:avLst>
              </a:prstGeom>
              <a:noFill/>
              <a:ln w="12700" cap="flat" cmpd="sng">
                <a:noFill/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spcBef>
                    <a:spcPts val="0"/>
                  </a:spcBef>
                  <a:spcAft>
                    <a:spcPts val="600"/>
                  </a:spcAft>
                  <a:buClr>
                    <a:srgbClr val="555555"/>
                  </a:buClr>
                  <a:buSzPts val="1400"/>
                  <a:buFontTx/>
                  <a:buNone/>
                  <a:tabLst/>
                  <a:defRPr/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24%</a:t>
                </a:r>
                <a:endParaRPr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9389361-8011-0D4C-4A63-CAC26BECCEBB}"/>
                </a:ext>
              </a:extLst>
            </p:cNvPr>
            <p:cNvGrpSpPr/>
            <p:nvPr/>
          </p:nvGrpSpPr>
          <p:grpSpPr>
            <a:xfrm>
              <a:off x="8666492" y="4570921"/>
              <a:ext cx="1944829" cy="1389331"/>
              <a:chOff x="3386100" y="4393341"/>
              <a:chExt cx="2844249" cy="2031852"/>
            </a:xfrm>
          </p:grpSpPr>
          <p:pic>
            <p:nvPicPr>
              <p:cNvPr id="37" name="Picture 36" descr="A blue rectangular object with black border&#10;&#10;Description automatically generated">
                <a:extLst>
                  <a:ext uri="{FF2B5EF4-FFF2-40B4-BE49-F238E27FC236}">
                    <a16:creationId xmlns:a16="http://schemas.microsoft.com/office/drawing/2014/main" id="{0CBFF21F-161A-2F6F-53C0-5FBA8384B8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96225" y="4393341"/>
                <a:ext cx="2538364" cy="1012845"/>
              </a:xfrm>
              <a:prstGeom prst="rect">
                <a:avLst/>
              </a:prstGeom>
            </p:spPr>
          </p:pic>
          <p:sp>
            <p:nvSpPr>
              <p:cNvPr id="39" name="Google Shape;3774;p97">
                <a:extLst>
                  <a:ext uri="{FF2B5EF4-FFF2-40B4-BE49-F238E27FC236}">
                    <a16:creationId xmlns:a16="http://schemas.microsoft.com/office/drawing/2014/main" id="{F045613E-6919-FFC3-1337-3D9B9D968B17}"/>
                  </a:ext>
                </a:extLst>
              </p:cNvPr>
              <p:cNvSpPr/>
              <p:nvPr/>
            </p:nvSpPr>
            <p:spPr>
              <a:xfrm>
                <a:off x="3462071" y="4704702"/>
                <a:ext cx="1354507" cy="390122"/>
              </a:xfrm>
              <a:prstGeom prst="roundRect">
                <a:avLst>
                  <a:gd name="adj" fmla="val 5564"/>
                </a:avLst>
              </a:prstGeom>
              <a:noFill/>
              <a:ln w="12700" cap="flat" cmpd="sng">
                <a:noFill/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555555"/>
                  </a:buClr>
                  <a:buSzPts val="1400"/>
                  <a:buFontTx/>
                  <a:buNone/>
                  <a:tabLst/>
                  <a:defRPr/>
                </a:pPr>
                <a:r>
                  <a:rPr kumimoji="0" lang="it-IT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Ambiente</a:t>
                </a:r>
                <a:br>
                  <a:rPr lang="it-IT" sz="1200" noProof="0" dirty="0">
                    <a:solidFill>
                      <a:schemeClr val="bg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endPara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3774;p97">
                <a:extLst>
                  <a:ext uri="{FF2B5EF4-FFF2-40B4-BE49-F238E27FC236}">
                    <a16:creationId xmlns:a16="http://schemas.microsoft.com/office/drawing/2014/main" id="{834CE5E3-03CC-2D4F-8918-EFDC6D54C608}"/>
                  </a:ext>
                </a:extLst>
              </p:cNvPr>
              <p:cNvSpPr/>
              <p:nvPr/>
            </p:nvSpPr>
            <p:spPr>
              <a:xfrm>
                <a:off x="4744682" y="4520530"/>
                <a:ext cx="1440962" cy="1053076"/>
              </a:xfrm>
              <a:prstGeom prst="roundRect">
                <a:avLst>
                  <a:gd name="adj" fmla="val 5564"/>
                </a:avLst>
              </a:prstGeom>
              <a:noFill/>
              <a:ln w="12700" cap="flat" cmpd="sng">
                <a:noFill/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555555"/>
                  </a:buClr>
                  <a:buSzPts val="1400"/>
                  <a:buFontTx/>
                  <a:buNone/>
                  <a:tabLst/>
                  <a:defRPr/>
                </a:pPr>
                <a:r>
                  <a:rPr lang="it-IT" sz="2400" b="1" noProof="0" dirty="0">
                    <a:solidFill>
                      <a:schemeClr val="bg1"/>
                    </a:solidFill>
                    <a:latin typeface="Arial"/>
                    <a:ea typeface="Arial"/>
                    <a:cs typeface="Arial"/>
                    <a:sym typeface="Arial"/>
                  </a:rPr>
                  <a:t>17%</a:t>
                </a:r>
                <a:endPara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3774;p97">
                <a:extLst>
                  <a:ext uri="{FF2B5EF4-FFF2-40B4-BE49-F238E27FC236}">
                    <a16:creationId xmlns:a16="http://schemas.microsoft.com/office/drawing/2014/main" id="{2B41EE87-6000-7856-D25C-6C4B24100AEF}"/>
                  </a:ext>
                </a:extLst>
              </p:cNvPr>
              <p:cNvSpPr/>
              <p:nvPr/>
            </p:nvSpPr>
            <p:spPr>
              <a:xfrm>
                <a:off x="3386100" y="5372117"/>
                <a:ext cx="2844249" cy="1053076"/>
              </a:xfrm>
              <a:prstGeom prst="roundRect">
                <a:avLst>
                  <a:gd name="adj" fmla="val 5564"/>
                </a:avLst>
              </a:prstGeom>
              <a:noFill/>
              <a:ln w="12700" cap="flat" cmpd="sng">
                <a:noFill/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555555"/>
                  </a:buClr>
                  <a:buSzPts val="1400"/>
                  <a:buFontTx/>
                  <a:buNone/>
                  <a:tabLst/>
                  <a:defRPr/>
                </a:pPr>
                <a:r>
                  <a:rPr lang="it-IT" sz="1100" noProof="0" dirty="0">
                    <a:latin typeface="Arial"/>
                    <a:ea typeface="Arial"/>
                    <a:cs typeface="Arial"/>
                    <a:sym typeface="Arial"/>
                  </a:rPr>
                  <a:t>Tener conto dell'impatto sull'ambiente</a:t>
                </a:r>
                <a:endParaRPr kumimoji="0" lang="it-IT" sz="11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ADC18CF-323E-B911-4141-6243E168703F}"/>
                </a:ext>
              </a:extLst>
            </p:cNvPr>
            <p:cNvSpPr/>
            <p:nvPr/>
          </p:nvSpPr>
          <p:spPr>
            <a:xfrm>
              <a:off x="6234717" y="2887872"/>
              <a:ext cx="1924233" cy="19242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>
                <a:spcAft>
                  <a:spcPts val="600"/>
                </a:spcAft>
              </a:pPr>
              <a:endParaRPr lang="it-IT" sz="1600" noProof="0" dirty="0"/>
            </a:p>
          </p:txBody>
        </p:sp>
        <p:sp>
          <p:nvSpPr>
            <p:cNvPr id="35" name="Google Shape;3774;p97">
              <a:extLst>
                <a:ext uri="{FF2B5EF4-FFF2-40B4-BE49-F238E27FC236}">
                  <a16:creationId xmlns:a16="http://schemas.microsoft.com/office/drawing/2014/main" id="{73B47A24-49AC-099D-36CE-74187588A5A6}"/>
                </a:ext>
              </a:extLst>
            </p:cNvPr>
            <p:cNvSpPr/>
            <p:nvPr/>
          </p:nvSpPr>
          <p:spPr>
            <a:xfrm>
              <a:off x="6417727" y="3591771"/>
              <a:ext cx="1571964" cy="516435"/>
            </a:xfrm>
            <a:prstGeom prst="roundRect">
              <a:avLst>
                <a:gd name="adj" fmla="val 5564"/>
              </a:avLst>
            </a:prstGeom>
            <a:noFill/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555555"/>
                </a:buClr>
                <a:buSzPts val="1400"/>
                <a:buFontTx/>
                <a:buNone/>
                <a:tabLst/>
                <a:defRPr/>
              </a:pPr>
              <a:r>
                <a:rPr kumimoji="0" lang="it-IT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44%</a:t>
              </a: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>
                  <a:srgbClr val="555555"/>
                </a:buClr>
                <a:buSzPts val="1400"/>
                <a:buFontTx/>
                <a:buNone/>
                <a:tabLst/>
                <a:defRPr/>
              </a:pPr>
              <a:r>
                <a:rPr kumimoji="0" lang="it-IT" sz="1600" b="1" i="0" u="sng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Sostenibilità</a:t>
              </a:r>
              <a:endParaRPr lang="it-IT" sz="20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4239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E6BCFFCE-0F6F-8D26-4EBD-42CEEC423802}"/>
              </a:ext>
            </a:extLst>
          </p:cNvPr>
          <p:cNvGrpSpPr/>
          <p:nvPr/>
        </p:nvGrpSpPr>
        <p:grpSpPr>
          <a:xfrm>
            <a:off x="4397660" y="1370750"/>
            <a:ext cx="3581950" cy="2248486"/>
            <a:chOff x="4397660" y="1370750"/>
            <a:chExt cx="3581950" cy="2248486"/>
          </a:xfrm>
        </p:grpSpPr>
        <p:graphicFrame>
          <p:nvGraphicFramePr>
            <p:cNvPr id="18" name="Chart 17">
              <a:extLst>
                <a:ext uri="{FF2B5EF4-FFF2-40B4-BE49-F238E27FC236}">
                  <a16:creationId xmlns:a16="http://schemas.microsoft.com/office/drawing/2014/main" id="{A173A3DF-1131-3557-0702-BFEA92A4B97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08455607"/>
                </p:ext>
              </p:extLst>
            </p:nvPr>
          </p:nvGraphicFramePr>
          <p:xfrm>
            <a:off x="4397660" y="1572272"/>
            <a:ext cx="3581950" cy="20469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57" name="Picture 56" descr="C:\Users\gofe8001\AppData\Local\Temp\Temp1_protected-designation-origin-logos_it.zip\it_AOP_4c.png">
              <a:extLst>
                <a:ext uri="{FF2B5EF4-FFF2-40B4-BE49-F238E27FC236}">
                  <a16:creationId xmlns:a16="http://schemas.microsoft.com/office/drawing/2014/main" id="{30551EF9-E07C-AD2D-9A32-AE616390F974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1657" y="1370750"/>
              <a:ext cx="1002131" cy="10021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A819B83-4119-FDF0-D35D-4058D72E57B5}"/>
              </a:ext>
            </a:extLst>
          </p:cNvPr>
          <p:cNvGrpSpPr/>
          <p:nvPr/>
        </p:nvGrpSpPr>
        <p:grpSpPr>
          <a:xfrm>
            <a:off x="2606686" y="3680740"/>
            <a:ext cx="3581950" cy="2243139"/>
            <a:chOff x="2606686" y="3680740"/>
            <a:chExt cx="3581950" cy="2243139"/>
          </a:xfrm>
        </p:grpSpPr>
        <p:graphicFrame>
          <p:nvGraphicFramePr>
            <p:cNvPr id="49" name="Chart 48">
              <a:extLst>
                <a:ext uri="{FF2B5EF4-FFF2-40B4-BE49-F238E27FC236}">
                  <a16:creationId xmlns:a16="http://schemas.microsoft.com/office/drawing/2014/main" id="{56D501EB-C58D-6F59-6FC7-BFF8041A90D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56192997"/>
                </p:ext>
              </p:extLst>
            </p:nvPr>
          </p:nvGraphicFramePr>
          <p:xfrm>
            <a:off x="2606686" y="3876915"/>
            <a:ext cx="3581950" cy="20469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pic>
          <p:nvPicPr>
            <p:cNvPr id="53" name="Picture 52" descr="C:\Users\gofe8001\AppData\Local\Temp\Temp1_traditional-speciality-guaranteed-logos_it.zip\it_STG_4c.png">
              <a:extLst>
                <a:ext uri="{FF2B5EF4-FFF2-40B4-BE49-F238E27FC236}">
                  <a16:creationId xmlns:a16="http://schemas.microsoft.com/office/drawing/2014/main" id="{9341FE1B-B347-AF75-A55A-0AC8CDEB2190}"/>
                </a:ext>
              </a:extLst>
            </p:cNvPr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4632" y="3680740"/>
              <a:ext cx="1002130" cy="100213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124796-254C-08F9-D505-4CE7260F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DF46-C0DC-4ADC-9A6F-918CC4703A43}" type="slidenum">
              <a:rPr lang="en-GB" smtClean="0"/>
              <a:t>8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77E037-988F-21B7-F276-339053396D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noProof="0" dirty="0"/>
              <a:t>Gli altri due evidenziano un’awareness inferiore alla metà</a:t>
            </a:r>
          </a:p>
          <a:p>
            <a:endParaRPr lang="it-IT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BC8C16F-20C2-9FF4-F971-8F9CDACD0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I loghi I.G.P., D.O.P. e BIO sono conosciuti da 2 su 3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5C0A52E-0793-9274-C9AB-9928488833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it-IT" dirty="0"/>
              <a:t>Valori % - Base: Totale campione (n=1.500)</a:t>
            </a:r>
          </a:p>
          <a:p>
            <a:pPr>
              <a:spcBef>
                <a:spcPts val="0"/>
              </a:spcBef>
            </a:pPr>
            <a:r>
              <a:rPr lang="it-IT" dirty="0"/>
              <a:t>B01. Hai mai visto questi loghi/certificazioni?.</a:t>
            </a:r>
            <a:r>
              <a:rPr lang="it-IT" i="1" dirty="0"/>
              <a:t>(Singola)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1040713F-0ED3-9E1E-FA1A-6525E0CB46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0007826"/>
              </p:ext>
            </p:extLst>
          </p:nvPr>
        </p:nvGraphicFramePr>
        <p:xfrm>
          <a:off x="8068175" y="1573189"/>
          <a:ext cx="3581949" cy="2046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Google Shape;1577;p115">
            <a:extLst>
              <a:ext uri="{FF2B5EF4-FFF2-40B4-BE49-F238E27FC236}">
                <a16:creationId xmlns:a16="http://schemas.microsoft.com/office/drawing/2014/main" id="{07B6D87A-8156-7CF0-5BDE-C5505B8C73CB}"/>
              </a:ext>
            </a:extLst>
          </p:cNvPr>
          <p:cNvSpPr txBox="1"/>
          <p:nvPr/>
        </p:nvSpPr>
        <p:spPr>
          <a:xfrm>
            <a:off x="1630743" y="2256593"/>
            <a:ext cx="15597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it-IT" sz="2800" b="1" kern="0" dirty="0">
                <a:solidFill>
                  <a:srgbClr val="000000"/>
                </a:solidFill>
                <a:ea typeface="Montserrat"/>
                <a:cs typeface="Montserrat"/>
                <a:sym typeface="Montserrat"/>
              </a:rPr>
              <a:t>67</a:t>
            </a:r>
          </a:p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it-IT" sz="1000" kern="0" dirty="0">
                <a:solidFill>
                  <a:srgbClr val="000000"/>
                </a:solidFill>
                <a:ea typeface="Montserrat"/>
                <a:cs typeface="Montserrat"/>
                <a:sym typeface="Montserrat"/>
              </a:rPr>
              <a:t>I.G.P</a:t>
            </a:r>
            <a:r>
              <a:rPr lang="it-IT" sz="1100" kern="0" dirty="0">
                <a:solidFill>
                  <a:srgbClr val="000000"/>
                </a:solidFill>
                <a:ea typeface="Montserrat"/>
                <a:cs typeface="Montserrat"/>
                <a:sym typeface="Montserrat"/>
              </a:rPr>
              <a:t>.</a:t>
            </a:r>
            <a:endParaRPr lang="it-IT" sz="300" kern="0" dirty="0">
              <a:solidFill>
                <a:srgbClr val="000000"/>
              </a:solidFill>
              <a:ea typeface="Montserrat"/>
              <a:cs typeface="Montserrat"/>
              <a:sym typeface="Montserrat"/>
            </a:endParaRPr>
          </a:p>
        </p:txBody>
      </p:sp>
      <p:sp>
        <p:nvSpPr>
          <p:cNvPr id="27" name="Google Shape;1577;p115">
            <a:extLst>
              <a:ext uri="{FF2B5EF4-FFF2-40B4-BE49-F238E27FC236}">
                <a16:creationId xmlns:a16="http://schemas.microsoft.com/office/drawing/2014/main" id="{9506A914-B10A-6637-E257-87803357696D}"/>
              </a:ext>
            </a:extLst>
          </p:cNvPr>
          <p:cNvSpPr txBox="1"/>
          <p:nvPr/>
        </p:nvSpPr>
        <p:spPr>
          <a:xfrm>
            <a:off x="5310590" y="2255671"/>
            <a:ext cx="15597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it-IT" sz="2600" b="1" kern="0" dirty="0">
                <a:solidFill>
                  <a:srgbClr val="000000"/>
                </a:solidFill>
                <a:ea typeface="Montserrat"/>
                <a:cs typeface="Montserrat"/>
                <a:sym typeface="Montserrat"/>
              </a:rPr>
              <a:t>64</a:t>
            </a:r>
          </a:p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it-IT" sz="1000" kern="0" dirty="0">
                <a:solidFill>
                  <a:srgbClr val="000000"/>
                </a:solidFill>
                <a:ea typeface="Montserrat"/>
                <a:cs typeface="Montserrat"/>
                <a:sym typeface="Montserrat"/>
              </a:rPr>
              <a:t>D.O.P.</a:t>
            </a:r>
          </a:p>
        </p:txBody>
      </p:sp>
      <p:sp>
        <p:nvSpPr>
          <p:cNvPr id="28" name="Google Shape;1577;p115">
            <a:extLst>
              <a:ext uri="{FF2B5EF4-FFF2-40B4-BE49-F238E27FC236}">
                <a16:creationId xmlns:a16="http://schemas.microsoft.com/office/drawing/2014/main" id="{1AE09D13-29C9-125C-FE80-40F162E9481C}"/>
              </a:ext>
            </a:extLst>
          </p:cNvPr>
          <p:cNvSpPr txBox="1"/>
          <p:nvPr/>
        </p:nvSpPr>
        <p:spPr>
          <a:xfrm>
            <a:off x="8998207" y="2256593"/>
            <a:ext cx="15597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it-IT" sz="2600" b="1" kern="0" dirty="0">
                <a:solidFill>
                  <a:srgbClr val="000000"/>
                </a:solidFill>
                <a:ea typeface="Montserrat"/>
                <a:cs typeface="Montserrat"/>
                <a:sym typeface="Montserrat"/>
              </a:rPr>
              <a:t>64</a:t>
            </a:r>
          </a:p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it-IT" sz="1000" kern="0" dirty="0">
                <a:solidFill>
                  <a:srgbClr val="000000"/>
                </a:solidFill>
                <a:ea typeface="Montserrat"/>
                <a:cs typeface="Montserrat"/>
                <a:sym typeface="Montserrat"/>
              </a:rPr>
              <a:t>BIO</a:t>
            </a:r>
          </a:p>
        </p:txBody>
      </p:sp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A08A1FC0-727B-39FF-E989-F40391B875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851190"/>
              </p:ext>
            </p:extLst>
          </p:nvPr>
        </p:nvGraphicFramePr>
        <p:xfrm>
          <a:off x="6277200" y="3876915"/>
          <a:ext cx="3581950" cy="2046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1" name="Google Shape;1577;p115">
            <a:extLst>
              <a:ext uri="{FF2B5EF4-FFF2-40B4-BE49-F238E27FC236}">
                <a16:creationId xmlns:a16="http://schemas.microsoft.com/office/drawing/2014/main" id="{0F032A2A-4EC0-6B30-90E5-672900CEDEA8}"/>
              </a:ext>
            </a:extLst>
          </p:cNvPr>
          <p:cNvSpPr txBox="1"/>
          <p:nvPr/>
        </p:nvSpPr>
        <p:spPr>
          <a:xfrm>
            <a:off x="3510283" y="4561236"/>
            <a:ext cx="15597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it-IT" sz="2800" b="1" kern="0" dirty="0">
                <a:solidFill>
                  <a:srgbClr val="000000"/>
                </a:solidFill>
                <a:ea typeface="Montserrat"/>
                <a:cs typeface="Montserrat"/>
                <a:sym typeface="Montserrat"/>
              </a:rPr>
              <a:t>47</a:t>
            </a:r>
          </a:p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it-IT" sz="1000" kern="0" dirty="0">
                <a:solidFill>
                  <a:srgbClr val="000000"/>
                </a:solidFill>
                <a:ea typeface="Montserrat"/>
                <a:cs typeface="Montserrat"/>
                <a:sym typeface="Montserrat"/>
              </a:rPr>
              <a:t>S.T.G</a:t>
            </a:r>
            <a:endParaRPr lang="it-IT" sz="2800" kern="0" dirty="0">
              <a:solidFill>
                <a:srgbClr val="000000"/>
              </a:solidFill>
              <a:ea typeface="Montserrat"/>
              <a:cs typeface="Montserrat"/>
              <a:sym typeface="Montserrat"/>
            </a:endParaRPr>
          </a:p>
        </p:txBody>
      </p:sp>
      <p:sp>
        <p:nvSpPr>
          <p:cNvPr id="52" name="Google Shape;1577;p115">
            <a:extLst>
              <a:ext uri="{FF2B5EF4-FFF2-40B4-BE49-F238E27FC236}">
                <a16:creationId xmlns:a16="http://schemas.microsoft.com/office/drawing/2014/main" id="{4225E56C-BC70-87BA-ECB0-1A58AC6F1D31}"/>
              </a:ext>
            </a:extLst>
          </p:cNvPr>
          <p:cNvSpPr txBox="1"/>
          <p:nvPr/>
        </p:nvSpPr>
        <p:spPr>
          <a:xfrm>
            <a:off x="7190130" y="4560314"/>
            <a:ext cx="15597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it-IT" sz="2600" b="1" kern="0" dirty="0">
                <a:solidFill>
                  <a:srgbClr val="000000"/>
                </a:solidFill>
                <a:ea typeface="Montserrat"/>
                <a:cs typeface="Montserrat"/>
                <a:sym typeface="Montserrat"/>
              </a:rPr>
              <a:t>42</a:t>
            </a:r>
          </a:p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it-IT" sz="1000" kern="0" dirty="0">
                <a:solidFill>
                  <a:srgbClr val="000000"/>
                </a:solidFill>
                <a:ea typeface="Montserrat"/>
                <a:cs typeface="Montserrat"/>
                <a:sym typeface="Montserrat"/>
              </a:rPr>
              <a:t>VEG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C57A57F-4BC1-3006-FBCD-1D78949802B0}"/>
              </a:ext>
            </a:extLst>
          </p:cNvPr>
          <p:cNvGrpSpPr/>
          <p:nvPr/>
        </p:nvGrpSpPr>
        <p:grpSpPr>
          <a:xfrm>
            <a:off x="727146" y="1376095"/>
            <a:ext cx="3581950" cy="2243141"/>
            <a:chOff x="727146" y="1376095"/>
            <a:chExt cx="3581950" cy="2243141"/>
          </a:xfrm>
        </p:grpSpPr>
        <p:graphicFrame>
          <p:nvGraphicFramePr>
            <p:cNvPr id="21" name="Chart 20">
              <a:extLst>
                <a:ext uri="{FF2B5EF4-FFF2-40B4-BE49-F238E27FC236}">
                  <a16:creationId xmlns:a16="http://schemas.microsoft.com/office/drawing/2014/main" id="{E294BE83-CDB7-0870-3B1C-1707D4764E3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32600168"/>
                </p:ext>
              </p:extLst>
            </p:nvPr>
          </p:nvGraphicFramePr>
          <p:xfrm>
            <a:off x="727146" y="1572272"/>
            <a:ext cx="3581950" cy="20469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pic>
          <p:nvPicPr>
            <p:cNvPr id="55" name="Picture 54" descr="C:\Users\gofe8001\AppData\Local\Temp\Temp1_protected-geographical-indication-logos_it.zip\it_IGP_4c.png">
              <a:extLst>
                <a:ext uri="{FF2B5EF4-FFF2-40B4-BE49-F238E27FC236}">
                  <a16:creationId xmlns:a16="http://schemas.microsoft.com/office/drawing/2014/main" id="{1C38A8C9-C917-3747-A93B-A557468842B5}"/>
                </a:ext>
              </a:extLst>
            </p:cNvPr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090" y="1376095"/>
              <a:ext cx="1002131" cy="100213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" name="Picture 3" descr="A yellow circle with green text and a letter v&#10;&#10;AI-generated content may be incorrect.">
            <a:extLst>
              <a:ext uri="{FF2B5EF4-FFF2-40B4-BE49-F238E27FC236}">
                <a16:creationId xmlns:a16="http://schemas.microsoft.com/office/drawing/2014/main" id="{BB776C14-DA07-AD90-6F68-ABD11A8C342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226" y="3795669"/>
            <a:ext cx="772272" cy="772272"/>
          </a:xfrm>
          <a:prstGeom prst="rect">
            <a:avLst/>
          </a:prstGeom>
        </p:spPr>
      </p:pic>
      <p:pic>
        <p:nvPicPr>
          <p:cNvPr id="8" name="Picture 7" descr="A white stars in a circle&#10;&#10;AI-generated content may be incorrect.">
            <a:extLst>
              <a:ext uri="{FF2B5EF4-FFF2-40B4-BE49-F238E27FC236}">
                <a16:creationId xmlns:a16="http://schemas.microsoft.com/office/drawing/2014/main" id="{C82D8AB8-655C-59D2-981E-1C615BA71F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597" y="1655296"/>
            <a:ext cx="708014" cy="47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28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A114E-BE14-A32C-5286-FFE7DDC1E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1">
            <a:extLst>
              <a:ext uri="{FF2B5EF4-FFF2-40B4-BE49-F238E27FC236}">
                <a16:creationId xmlns:a16="http://schemas.microsoft.com/office/drawing/2014/main" id="{A31500CB-57D2-6EA9-4C36-A579B05ABCCC}"/>
              </a:ext>
            </a:extLst>
          </p:cNvPr>
          <p:cNvSpPr txBox="1">
            <a:spLocks/>
          </p:cNvSpPr>
          <p:nvPr/>
        </p:nvSpPr>
        <p:spPr>
          <a:xfrm>
            <a:off x="292100" y="304801"/>
            <a:ext cx="11613315" cy="2655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noProof="0" dirty="0">
                <a:cs typeface="Arial"/>
              </a:rPr>
              <a:t>I loghi sono sinonimo di autenticità, qualità e modalità di produzione </a:t>
            </a:r>
            <a:endParaRPr lang="it-IT" b="0" noProof="0" dirty="0">
              <a:latin typeface="Georgia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2AFCFA-909D-2BE7-3D42-DD72AD2A1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DF46-C0DC-4ADC-9A6F-918CC4703A43}" type="slidenum">
              <a:rPr lang="en-GB" smtClean="0"/>
              <a:t>9</a:t>
            </a:fld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7C5D252-E8CF-50BC-4C85-5C94FB437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noProof="0" dirty="0"/>
              <a:t>Più moderata l’associazione con la sostenibilità, declinata praticamente in egual misura come tutela dell’ambiente, delle persone e delle risorse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5F06905-6978-86C8-7649-8105D8E2EA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it-IT" noProof="0" dirty="0"/>
              <a:t>Valori % - Base: Totale campione (n=1.500)</a:t>
            </a:r>
          </a:p>
          <a:p>
            <a:pPr>
              <a:spcBef>
                <a:spcPts val="0"/>
              </a:spcBef>
            </a:pPr>
            <a:r>
              <a:rPr lang="it-IT" dirty="0"/>
              <a:t>B</a:t>
            </a:r>
            <a:r>
              <a:rPr lang="it-IT" noProof="0" dirty="0"/>
              <a:t>02. Indipendentemente dal fatto che tu abbia acquistato/consumato prodotti con questi loghi/certificazioni, quanto associ ciascuna delle seguenti caratteristiche ai prodotti D.O.P, I.G.P, S.T.G.? </a:t>
            </a:r>
            <a:r>
              <a:rPr lang="it-IT" i="1" noProof="0" dirty="0"/>
              <a:t>(Singola)</a:t>
            </a:r>
          </a:p>
          <a:p>
            <a:pPr>
              <a:spcBef>
                <a:spcPts val="0"/>
              </a:spcBef>
            </a:pPr>
            <a:r>
              <a:rPr lang="it-IT" noProof="0" dirty="0"/>
              <a:t>B04. Quanto, a tuo parere, una marca / un’azienda che produce prodotti D.O.P, I.G.P o S.T.G. ...? </a:t>
            </a:r>
            <a:r>
              <a:rPr lang="it-IT" i="1" noProof="0" dirty="0"/>
              <a:t>(Singola)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BB22EB4-6C0A-2552-E74C-0F39597F286D}"/>
              </a:ext>
            </a:extLst>
          </p:cNvPr>
          <p:cNvGraphicFramePr/>
          <p:nvPr/>
        </p:nvGraphicFramePr>
        <p:xfrm>
          <a:off x="1667037" y="1184564"/>
          <a:ext cx="6532113" cy="4540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4">
            <a:extLst>
              <a:ext uri="{FF2B5EF4-FFF2-40B4-BE49-F238E27FC236}">
                <a16:creationId xmlns:a16="http://schemas.microsoft.com/office/drawing/2014/main" id="{C09837FC-ABC3-3122-3F7A-9378D1654C6E}"/>
              </a:ext>
            </a:extLst>
          </p:cNvPr>
          <p:cNvGraphicFramePr>
            <a:graphicFrameLocks noGrp="1"/>
          </p:cNvGraphicFramePr>
          <p:nvPr/>
        </p:nvGraphicFramePr>
        <p:xfrm>
          <a:off x="170120" y="1253003"/>
          <a:ext cx="3027539" cy="4413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7539">
                  <a:extLst>
                    <a:ext uri="{9D8B030D-6E8A-4147-A177-3AD203B41FA5}">
                      <a16:colId xmlns:a16="http://schemas.microsoft.com/office/drawing/2014/main" val="1542666994"/>
                    </a:ext>
                  </a:extLst>
                </a:gridCol>
              </a:tblGrid>
              <a:tr h="33668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1" i="0" u="sng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Autenticità</a:t>
                      </a: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787980"/>
                  </a:ext>
                </a:extLst>
              </a:tr>
              <a:tr h="33668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Specifica </a:t>
                      </a:r>
                      <a:r>
                        <a:rPr lang="it-IT" sz="1000" b="1" i="0" u="sng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zona di produzione</a:t>
                      </a: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67920"/>
                  </a:ext>
                </a:extLst>
              </a:tr>
              <a:tr h="33668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Alta </a:t>
                      </a:r>
                      <a:r>
                        <a:rPr lang="it-IT" sz="1000" b="1" i="0" u="sng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qualità</a:t>
                      </a: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706323"/>
                  </a:ext>
                </a:extLst>
              </a:tr>
              <a:tr h="35500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Certificazione di un </a:t>
                      </a:r>
                      <a:r>
                        <a:rPr lang="it-IT" sz="1000" b="1" i="0" u="sng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disciplinare</a:t>
                      </a:r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di produzione</a:t>
                      </a: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614007"/>
                  </a:ext>
                </a:extLst>
              </a:tr>
              <a:tr h="33668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1" i="0" u="sng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Igiene</a:t>
                      </a: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0228674"/>
                  </a:ext>
                </a:extLst>
              </a:tr>
              <a:tr h="33668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Ingredienti </a:t>
                      </a:r>
                      <a:r>
                        <a:rPr lang="it-IT" sz="1000" b="1" i="0" u="sng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naturali</a:t>
                      </a: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735037"/>
                  </a:ext>
                </a:extLst>
              </a:tr>
              <a:tr h="33668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Ottimo </a:t>
                      </a:r>
                      <a:r>
                        <a:rPr lang="it-IT" sz="1000" b="1" i="0" u="sng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sapore</a:t>
                      </a: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442803"/>
                  </a:ext>
                </a:extLst>
              </a:tr>
              <a:tr h="33668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Prodotti </a:t>
                      </a:r>
                      <a:r>
                        <a:rPr lang="it-IT" sz="1000" b="1" i="0" u="sng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salutari</a:t>
                      </a: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525943"/>
                  </a:ext>
                </a:extLst>
              </a:tr>
              <a:tr h="33668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Ottimi </a:t>
                      </a:r>
                      <a:r>
                        <a:rPr lang="it-IT" sz="1000" b="1" i="0" u="sng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valori nutrizionali</a:t>
                      </a: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8773050"/>
                  </a:ext>
                </a:extLst>
              </a:tr>
              <a:tr h="35500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1" i="0" u="sng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Sostenibilità</a:t>
                      </a:r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del processo di produzione alimentare</a:t>
                      </a: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6870178"/>
                  </a:ext>
                </a:extLst>
              </a:tr>
              <a:tr h="33668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1" i="0" u="sng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Versatilità</a:t>
                      </a: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253096"/>
                  </a:ext>
                </a:extLst>
              </a:tr>
              <a:tr h="33668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1" i="0" u="sng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Innovazione</a:t>
                      </a: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941730"/>
                  </a:ext>
                </a:extLst>
              </a:tr>
              <a:tr h="33668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Buon rapporto </a:t>
                      </a:r>
                      <a:r>
                        <a:rPr lang="it-IT" sz="1000" b="1" i="0" u="sng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qualità/prezzo</a:t>
                      </a:r>
                    </a:p>
                  </a:txBody>
                  <a:tcPr marL="5443" marR="5443" marT="5443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436709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A69F70-1046-9D9D-8404-2E14FC402CFB}"/>
              </a:ext>
            </a:extLst>
          </p:cNvPr>
          <p:cNvCxnSpPr>
            <a:cxnSpLocks/>
          </p:cNvCxnSpPr>
          <p:nvPr/>
        </p:nvCxnSpPr>
        <p:spPr>
          <a:xfrm>
            <a:off x="8630230" y="1336431"/>
            <a:ext cx="0" cy="4388809"/>
          </a:xfrm>
          <a:prstGeom prst="lin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28EE443-1E59-54E5-F940-C8714009BBA8}"/>
              </a:ext>
            </a:extLst>
          </p:cNvPr>
          <p:cNvSpPr txBox="1"/>
          <p:nvPr/>
        </p:nvSpPr>
        <p:spPr>
          <a:xfrm>
            <a:off x="8767277" y="2319118"/>
            <a:ext cx="2930461" cy="847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4875" algn="l"/>
              </a:tabLst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68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60A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60A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</a:t>
            </a:r>
            <a:r>
              <a:rPr kumimoji="0" lang="it-IT" sz="1200" b="0" i="0" u="sng" strike="noStrike" kern="1200" cap="none" spc="0" normalizeH="0" baseline="0" noProof="0" dirty="0">
                <a:ln>
                  <a:noFill/>
                </a:ln>
                <a:solidFill>
                  <a:srgbClr val="060A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'ambiente</a:t>
            </a: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srgbClr val="060A4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15B675-86BA-58EE-15CC-9766BCFD7240}"/>
              </a:ext>
            </a:extLst>
          </p:cNvPr>
          <p:cNvSpPr txBox="1"/>
          <p:nvPr/>
        </p:nvSpPr>
        <p:spPr>
          <a:xfrm>
            <a:off x="8767277" y="3345446"/>
            <a:ext cx="2930461" cy="847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4875" algn="l"/>
              </a:tabLst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67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60A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60A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 </a:t>
            </a:r>
            <a:r>
              <a:rPr kumimoji="0" lang="it-IT" sz="1200" b="0" i="0" u="sng" strike="noStrike" kern="1200" cap="none" spc="0" normalizeH="0" baseline="0" noProof="0" dirty="0">
                <a:ln>
                  <a:noFill/>
                </a:ln>
                <a:solidFill>
                  <a:srgbClr val="060A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persone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60A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/le </a:t>
            </a:r>
            <a:r>
              <a:rPr kumimoji="0" lang="it-IT" sz="1200" b="0" i="0" u="sng" strike="noStrike" kern="1200" cap="none" spc="0" normalizeH="0" baseline="0" noProof="0" dirty="0">
                <a:ln>
                  <a:noFill/>
                </a:ln>
                <a:solidFill>
                  <a:srgbClr val="060A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comunità</a:t>
            </a: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srgbClr val="060A4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48482E-517B-8AC6-E700-678BEFB3F611}"/>
              </a:ext>
            </a:extLst>
          </p:cNvPr>
          <p:cNvSpPr txBox="1"/>
          <p:nvPr/>
        </p:nvSpPr>
        <p:spPr>
          <a:xfrm>
            <a:off x="8767277" y="4370440"/>
            <a:ext cx="2930461" cy="1290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4875" algn="l"/>
              </a:tabLst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65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60A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60A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 sostenibilità </a:t>
            </a:r>
            <a:r>
              <a:rPr kumimoji="0" lang="it-IT" sz="1200" b="0" i="0" u="sng" strike="noStrike" kern="1200" cap="none" spc="0" normalizeH="0" baseline="0" noProof="0" dirty="0">
                <a:ln>
                  <a:noFill/>
                </a:ln>
                <a:solidFill>
                  <a:srgbClr val="060A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economica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60A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(crescita economica senza compromettere le </a:t>
            </a:r>
            <a:r>
              <a:rPr kumimoji="0" lang="it-IT" sz="1200" b="0" i="0" u="sng" strike="noStrike" kern="1200" cap="none" spc="0" normalizeH="0" baseline="0" noProof="0" dirty="0">
                <a:ln>
                  <a:noFill/>
                </a:ln>
                <a:solidFill>
                  <a:srgbClr val="060A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risorse future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60A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60A4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6F5E11-BB0C-3905-6BE4-14177B3A7174}"/>
              </a:ext>
            </a:extLst>
          </p:cNvPr>
          <p:cNvSpPr txBox="1"/>
          <p:nvPr/>
        </p:nvSpPr>
        <p:spPr>
          <a:xfrm>
            <a:off x="8669305" y="1394549"/>
            <a:ext cx="2930461" cy="884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4875" algn="l"/>
              </a:tabLst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Focus sostenibilità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4875" algn="l"/>
              </a:tabLst>
              <a:defRPr/>
            </a:pPr>
            <a:r>
              <a:rPr lang="it-IT" sz="1200" dirty="0">
                <a:latin typeface="Arial" panose="020B0604020202020204" pitchFamily="34" charset="0"/>
              </a:rPr>
              <a:t>Una marca che produce prodotti D.O.P, I.G.P o S.T.G. tutela…</a:t>
            </a:r>
            <a:endParaRPr kumimoji="0" lang="en-US" sz="6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45DA6A2-BFE4-81EE-0040-A4ECDAEBFA1D}"/>
              </a:ext>
            </a:extLst>
          </p:cNvPr>
          <p:cNvCxnSpPr/>
          <p:nvPr/>
        </p:nvCxnSpPr>
        <p:spPr>
          <a:xfrm>
            <a:off x="6793129" y="4482522"/>
            <a:ext cx="1684997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130630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Standard SA&amp;I Template">
  <a:themeElements>
    <a:clrScheme name="Custom 24">
      <a:dk1>
        <a:srgbClr val="555555"/>
      </a:dk1>
      <a:lt1>
        <a:srgbClr val="FFFFFF"/>
      </a:lt1>
      <a:dk2>
        <a:srgbClr val="060A45"/>
      </a:dk2>
      <a:lt2>
        <a:srgbClr val="FFFFFF"/>
      </a:lt2>
      <a:accent1>
        <a:srgbClr val="2C6DF6"/>
      </a:accent1>
      <a:accent2>
        <a:srgbClr val="31D1FF"/>
      </a:accent2>
      <a:accent3>
        <a:srgbClr val="EF5F17"/>
      </a:accent3>
      <a:accent4>
        <a:srgbClr val="59AD00"/>
      </a:accent4>
      <a:accent5>
        <a:srgbClr val="EF5890"/>
      </a:accent5>
      <a:accent6>
        <a:srgbClr val="FFB500"/>
      </a:accent6>
      <a:hlink>
        <a:srgbClr val="2C6DF6"/>
      </a:hlink>
      <a:folHlink>
        <a:srgbClr val="2C6DF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 w="57150" cap="flat" cmpd="sng" algn="ctr">
          <a:noFill/>
          <a:prstDash val="solid"/>
        </a:ln>
        <a:effectLst/>
      </a:spPr>
      <a:bodyPr rtlCol="0" anchor="ctr"/>
      <a:lstStyle>
        <a:defPPr algn="ctr">
          <a:buClr>
            <a:srgbClr val="000000"/>
          </a:buClr>
          <a:defRPr sz="1600" kern="0" dirty="0" smtClean="0">
            <a:solidFill>
              <a:schemeClr val="bg2"/>
            </a:solidFill>
            <a:latin typeface="+mj-lt"/>
            <a:cs typeface="Arial"/>
            <a:sym typeface="Georgia"/>
          </a:defRPr>
        </a:defPPr>
      </a:lstStyle>
    </a:spDef>
    <a:lnDef>
      <a:spPr>
        <a:noFill/>
        <a:ln w="9525" cap="flat" cmpd="sng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custClrLst>
    <a:custClr name="Chart Violet">
      <a:srgbClr val="675895"/>
    </a:custClr>
    <a:custClr name="Chart Blue">
      <a:srgbClr val="4697E2"/>
    </a:custClr>
    <a:custClr name="Chart Pink">
      <a:srgbClr val="CB4B7A"/>
    </a:custClr>
    <a:custClr name="Chart Yellow">
      <a:srgbClr val="FFB500"/>
    </a:custClr>
    <a:custClr name="Chart Navy">
      <a:srgbClr val="204188"/>
    </a:custClr>
    <a:custClr name="Chart Orange">
      <a:srgbClr val="F06E2D"/>
    </a:custClr>
    <a:custClr name="Chart Green">
      <a:srgbClr val="03A577"/>
    </a:custClr>
    <a:custClr name="Chart Sapphire">
      <a:srgbClr val="3265D2"/>
    </a:custClr>
    <a:custClr name="Chart Terracotta">
      <a:srgbClr val="CA5113"/>
    </a:custClr>
    <a:custClr name="Chart Forest">
      <a:srgbClr val="0C644A"/>
    </a:custClr>
    <a:custClr name="Chart Lavender">
      <a:srgbClr val="A082F3"/>
    </a:custClr>
    <a:custClr name="Chart Sand">
      <a:srgbClr val="B37F01"/>
    </a:custClr>
    <a:custClr name="Chart Mulberry">
      <a:srgbClr val="83304E"/>
    </a:custClr>
    <a:custClr name="Chart Turquoise">
      <a:srgbClr val="23A9B2"/>
    </a:custClr>
    <a:custClr name="Chart Midnight">
      <a:srgbClr val="292D5F"/>
    </a:custClr>
    <a:custClr name="Chart Fern">
      <a:srgbClr val="4D9300"/>
    </a:custClr>
    <a:custClr name="spacer">
      <a:srgbClr val="FFFFFF"/>
    </a:custClr>
    <a:custClr name="spacer">
      <a:srgbClr val="FFFFFF"/>
    </a:custClr>
    <a:custClr name="spacer">
      <a:srgbClr val="FFFFFF"/>
    </a:custClr>
    <a:custClr name="spacer">
      <a:srgbClr val="FFFFFF"/>
    </a:custClr>
    <a:custClr name="Threshold Positive">
      <a:srgbClr val="008A28"/>
    </a:custClr>
    <a:custClr name="Threshold Positive Subtle">
      <a:srgbClr val="E6E6E6"/>
    </a:custClr>
    <a:custClr name="Threshold Negative">
      <a:srgbClr val="AA213F"/>
    </a:custClr>
    <a:custClr name="Threshold Negative Subtle">
      <a:srgbClr val="F2DEE2"/>
    </a:custClr>
    <a:custClr name="Threshold Neutral">
      <a:srgbClr val="8C8C8C"/>
    </a:custClr>
    <a:custClr name="Threshold Neutral Subtle">
      <a:srgbClr val="E6E6E6"/>
    </a:custClr>
  </a:custClrLst>
  <a:extLst>
    <a:ext uri="{05A4C25C-085E-4340-85A3-A5531E510DB2}">
      <thm15:themeFamily xmlns:thm15="http://schemas.microsoft.com/office/thememl/2012/main" name="Office Theme" id="{31C12076-F06A-484B-B321-324C4288A3F6}" vid="{ADE2F160-FD49-47F0-8061-011A7B7573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NielsenIQ 3">
    <a:dk1>
      <a:srgbClr val="000000"/>
    </a:dk1>
    <a:lt1>
      <a:srgbClr val="FFFFFF"/>
    </a:lt1>
    <a:dk2>
      <a:srgbClr val="333333"/>
    </a:dk2>
    <a:lt2>
      <a:srgbClr val="E5E5E5"/>
    </a:lt2>
    <a:accent1>
      <a:srgbClr val="00F000"/>
    </a:accent1>
    <a:accent2>
      <a:srgbClr val="00A346"/>
    </a:accent2>
    <a:accent3>
      <a:srgbClr val="1A1A1A"/>
    </a:accent3>
    <a:accent4>
      <a:srgbClr val="333333"/>
    </a:accent4>
    <a:accent5>
      <a:srgbClr val="666666"/>
    </a:accent5>
    <a:accent6>
      <a:srgbClr val="BDFFBB"/>
    </a:accent6>
    <a:hlink>
      <a:srgbClr val="000000"/>
    </a:hlink>
    <a:folHlink>
      <a:srgbClr val="000000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ielsenIQ 3">
    <a:dk1>
      <a:srgbClr val="000000"/>
    </a:dk1>
    <a:lt1>
      <a:srgbClr val="FFFFFF"/>
    </a:lt1>
    <a:dk2>
      <a:srgbClr val="333333"/>
    </a:dk2>
    <a:lt2>
      <a:srgbClr val="E5E5E5"/>
    </a:lt2>
    <a:accent1>
      <a:srgbClr val="00F000"/>
    </a:accent1>
    <a:accent2>
      <a:srgbClr val="00A346"/>
    </a:accent2>
    <a:accent3>
      <a:srgbClr val="1A1A1A"/>
    </a:accent3>
    <a:accent4>
      <a:srgbClr val="333333"/>
    </a:accent4>
    <a:accent5>
      <a:srgbClr val="666666"/>
    </a:accent5>
    <a:accent6>
      <a:srgbClr val="BDFFBB"/>
    </a:accent6>
    <a:hlink>
      <a:srgbClr val="000000"/>
    </a:hlink>
    <a:folHlink>
      <a:srgbClr val="000000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ielsenIQ 3">
    <a:dk1>
      <a:srgbClr val="000000"/>
    </a:dk1>
    <a:lt1>
      <a:srgbClr val="FFFFFF"/>
    </a:lt1>
    <a:dk2>
      <a:srgbClr val="333333"/>
    </a:dk2>
    <a:lt2>
      <a:srgbClr val="E5E5E5"/>
    </a:lt2>
    <a:accent1>
      <a:srgbClr val="00F000"/>
    </a:accent1>
    <a:accent2>
      <a:srgbClr val="00A346"/>
    </a:accent2>
    <a:accent3>
      <a:srgbClr val="1A1A1A"/>
    </a:accent3>
    <a:accent4>
      <a:srgbClr val="333333"/>
    </a:accent4>
    <a:accent5>
      <a:srgbClr val="666666"/>
    </a:accent5>
    <a:accent6>
      <a:srgbClr val="BDFFBB"/>
    </a:accent6>
    <a:hlink>
      <a:srgbClr val="000000"/>
    </a:hlink>
    <a:folHlink>
      <a:srgbClr val="000000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ielsenIQ 3">
    <a:dk1>
      <a:srgbClr val="000000"/>
    </a:dk1>
    <a:lt1>
      <a:srgbClr val="FFFFFF"/>
    </a:lt1>
    <a:dk2>
      <a:srgbClr val="333333"/>
    </a:dk2>
    <a:lt2>
      <a:srgbClr val="E5E5E5"/>
    </a:lt2>
    <a:accent1>
      <a:srgbClr val="00F000"/>
    </a:accent1>
    <a:accent2>
      <a:srgbClr val="00A346"/>
    </a:accent2>
    <a:accent3>
      <a:srgbClr val="1A1A1A"/>
    </a:accent3>
    <a:accent4>
      <a:srgbClr val="333333"/>
    </a:accent4>
    <a:accent5>
      <a:srgbClr val="666666"/>
    </a:accent5>
    <a:accent6>
      <a:srgbClr val="BDFFBB"/>
    </a:accent6>
    <a:hlink>
      <a:srgbClr val="000000"/>
    </a:hlink>
    <a:folHlink>
      <a:srgbClr val="000000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ielsenIQ 3">
    <a:dk1>
      <a:srgbClr val="000000"/>
    </a:dk1>
    <a:lt1>
      <a:srgbClr val="FFFFFF"/>
    </a:lt1>
    <a:dk2>
      <a:srgbClr val="333333"/>
    </a:dk2>
    <a:lt2>
      <a:srgbClr val="E5E5E5"/>
    </a:lt2>
    <a:accent1>
      <a:srgbClr val="00F000"/>
    </a:accent1>
    <a:accent2>
      <a:srgbClr val="00A346"/>
    </a:accent2>
    <a:accent3>
      <a:srgbClr val="1A1A1A"/>
    </a:accent3>
    <a:accent4>
      <a:srgbClr val="333333"/>
    </a:accent4>
    <a:accent5>
      <a:srgbClr val="666666"/>
    </a:accent5>
    <a:accent6>
      <a:srgbClr val="BDFFBB"/>
    </a:accent6>
    <a:hlink>
      <a:srgbClr val="000000"/>
    </a:hlink>
    <a:folHlink>
      <a:srgbClr val="000000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ad0c65a6ca4b7aaede27136af1fd28 xmlns="c22ed528-624c-4fee-b869-564ddf670a41">
      <Terms xmlns="http://schemas.microsoft.com/office/infopath/2007/PartnerControls"/>
    </nead0c65a6ca4b7aaede27136af1fd28>
    <TaxCatchAll xmlns="66cb962b-a2de-41ef-8104-355ac4d75e2e" xsi:nil="true"/>
    <l8039c0abf5d4130b4daa7ad84672d5a xmlns="c22ed528-624c-4fee-b869-564ddf670a41">
      <Terms xmlns="http://schemas.microsoft.com/office/infopath/2007/PartnerControls"/>
    </l8039c0abf5d4130b4daa7ad84672d5a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B2200BD9F2A842A68926C39002D15E" ma:contentTypeVersion="12" ma:contentTypeDescription="Create a new document." ma:contentTypeScope="" ma:versionID="e75033037a965abecd1007dfb9f487f3">
  <xsd:schema xmlns:xsd="http://www.w3.org/2001/XMLSchema" xmlns:xs="http://www.w3.org/2001/XMLSchema" xmlns:p="http://schemas.microsoft.com/office/2006/metadata/properties" xmlns:ns2="c22ed528-624c-4fee-b869-564ddf670a41" xmlns:ns3="66cb962b-a2de-41ef-8104-355ac4d75e2e" targetNamespace="http://schemas.microsoft.com/office/2006/metadata/properties" ma:root="true" ma:fieldsID="de23195b6949eb3a6be9b91f4c4708ae" ns2:_="" ns3:_="">
    <xsd:import namespace="c22ed528-624c-4fee-b869-564ddf670a41"/>
    <xsd:import namespace="66cb962b-a2de-41ef-8104-355ac4d75e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8039c0abf5d4130b4daa7ad84672d5a" minOccurs="0"/>
                <xsd:element ref="ns3:TaxCatchAll" minOccurs="0"/>
                <xsd:element ref="ns2:nead0c65a6ca4b7aaede27136af1fd2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2ed528-624c-4fee-b869-564ddf670a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8039c0abf5d4130b4daa7ad84672d5a" ma:index="16" ma:taxonomy="true" ma:internalName="l8039c0abf5d4130b4daa7ad84672d5a" ma:taxonomyFieldName="Practice_x0020_Area" ma:displayName="Practice Area" ma:default="" ma:fieldId="{58039c0a-bf5d-4130-b4da-a7ad84672d5a}" ma:taxonomyMulti="true" ma:sspId="518f4780-c71a-4417-85db-0344dc61001b" ma:termSetId="9ab2e467-f455-49d0-a79d-bfbdc5d3d4e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ead0c65a6ca4b7aaede27136af1fd28" ma:index="19" nillable="true" ma:taxonomy="true" ma:internalName="nead0c65a6ca4b7aaede27136af1fd28" ma:taxonomyFieldName="Site_x0020_Element" ma:displayName="Site Element" ma:default="" ma:fieldId="{7ead0c65-a6ca-4b7a-aede-27136af1fd28}" ma:taxonomyMulti="true" ma:sspId="518f4780-c71a-4417-85db-0344dc61001b" ma:termSetId="86985941-f067-47ef-98e9-20d4b60b1e7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cb962b-a2de-41ef-8104-355ac4d75e2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af18cd35-0428-4a49-8440-9ae34865f886}" ma:internalName="TaxCatchAll" ma:showField="CatchAllData" ma:web="66cb962b-a2de-41ef-8104-355ac4d75e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74A966-5146-4CF5-80EA-EA6AFDE063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01FFE5-3E86-4A3D-A39B-8AD00F89A152}">
  <ds:schemaRefs>
    <ds:schemaRef ds:uri="c22ed528-624c-4fee-b869-564ddf670a4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66cb962b-a2de-41ef-8104-355ac4d75e2e"/>
  </ds:schemaRefs>
</ds:datastoreItem>
</file>

<file path=customXml/itemProps3.xml><?xml version="1.0" encoding="utf-8"?>
<ds:datastoreItem xmlns:ds="http://schemas.openxmlformats.org/officeDocument/2006/customXml" ds:itemID="{323E4E98-02B1-4FCB-BD0C-69B5D935B4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2ed528-624c-4fee-b869-564ddf670a41"/>
    <ds:schemaRef ds:uri="66cb962b-a2de-41ef-8104-355ac4d75e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ac7a1f4-5fb1-4153-bb4f-12d2020a1f7d}" enabled="0" method="" siteId="{6ac7a1f4-5fb1-4153-bb4f-12d2020a1f7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1600</TotalTime>
  <Words>1807</Words>
  <Application>Microsoft Office PowerPoint</Application>
  <PresentationFormat>Widescreen</PresentationFormat>
  <Paragraphs>191</Paragraphs>
  <Slides>17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Aktiv Grotesk</vt:lpstr>
      <vt:lpstr>Aptos</vt:lpstr>
      <vt:lpstr>Arial</vt:lpstr>
      <vt:lpstr>Calibri</vt:lpstr>
      <vt:lpstr>Georgia</vt:lpstr>
      <vt:lpstr>Georgia Pro Semibold</vt:lpstr>
      <vt:lpstr>Montserrat</vt:lpstr>
      <vt:lpstr>Open Sans</vt:lpstr>
      <vt:lpstr>Wingdings</vt:lpstr>
      <vt:lpstr>Standard SA&amp;I Template</vt:lpstr>
      <vt:lpstr>Claim I.G.P., D.O.P., S.T.G.: importanza e impatti nel mercato dei formaggi</vt:lpstr>
      <vt:lpstr>Introduzione</vt:lpstr>
      <vt:lpstr>Le etichette dei prodotti raccontano i consumi degli italiani</vt:lpstr>
      <vt:lpstr>PowerPoint Presentation</vt:lpstr>
      <vt:lpstr>PowerPoint Presentation</vt:lpstr>
      <vt:lpstr>PowerPoint Presentation</vt:lpstr>
      <vt:lpstr>PowerPoint Presentation</vt:lpstr>
      <vt:lpstr>I loghi I.G.P., D.O.P. e BIO sono conosciuti da 2 su 3</vt:lpstr>
      <vt:lpstr>PowerPoint Presentation</vt:lpstr>
      <vt:lpstr>Abitudini di acquisto e di consumo</vt:lpstr>
      <vt:lpstr>PowerPoint Presentation</vt:lpstr>
      <vt:lpstr>Executive summary &amp;    Next Steps</vt:lpstr>
      <vt:lpstr>PowerPoint Presentation</vt:lpstr>
      <vt:lpstr>PowerPoint Presentation</vt:lpstr>
      <vt:lpstr>PowerPoint Presentation</vt:lpstr>
      <vt:lpstr>Appendice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purpose of this document..</dc:title>
  <dc:creator>Amalia Rachmah</dc:creator>
  <cp:lastModifiedBy>Giorgio Pedrazzini</cp:lastModifiedBy>
  <cp:revision>57</cp:revision>
  <dcterms:created xsi:type="dcterms:W3CDTF">2025-07-15T04:50:24Z</dcterms:created>
  <dcterms:modified xsi:type="dcterms:W3CDTF">2025-12-02T15:07:45Z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0x010100A1B2200BD9F2A842A68926C39002D15E</vt:lpwstr>
  </property>
  <property fmtid="{D5CDD505-2E9C-101B-9397-08002B2CF9AE}" pid="3" name="MediaServiceImageTags">
    <vt:lpwstr/>
  </property>
  <property fmtid="{D5CDD505-2E9C-101B-9397-08002B2CF9AE}" pid="4" name="Practice_x0020_Area">
    <vt:lpwstr/>
  </property>
  <property fmtid="{D5CDD505-2E9C-101B-9397-08002B2CF9AE}" pid="5" name="Site_x0020_Element">
    <vt:lpwstr/>
  </property>
  <property fmtid="{D5CDD505-2E9C-101B-9397-08002B2CF9AE}" pid="6" name="Practice Area">
    <vt:lpwstr/>
  </property>
  <property fmtid="{D5CDD505-2E9C-101B-9397-08002B2CF9AE}" pid="7" name="Site Element">
    <vt:lpwstr/>
  </property>
</Properties>
</file>